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EE1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7478441" y="8625005"/>
            <a:ext cx="809625" cy="1662430"/>
          </a:xfrm>
          <a:custGeom>
            <a:avLst/>
            <a:gdLst/>
            <a:ahLst/>
            <a:cxnLst/>
            <a:rect l="l" t="t" r="r" b="b"/>
            <a:pathLst>
              <a:path w="809625" h="1662429">
                <a:moveTo>
                  <a:pt x="809558" y="1661994"/>
                </a:moveTo>
                <a:lnTo>
                  <a:pt x="162733" y="1661994"/>
                </a:lnTo>
                <a:lnTo>
                  <a:pt x="161334" y="1659781"/>
                </a:lnTo>
                <a:lnTo>
                  <a:pt x="138483" y="1620168"/>
                </a:lnTo>
                <a:lnTo>
                  <a:pt x="117218" y="1579559"/>
                </a:lnTo>
                <a:lnTo>
                  <a:pt x="97579" y="1537998"/>
                </a:lnTo>
                <a:lnTo>
                  <a:pt x="79610" y="1495524"/>
                </a:lnTo>
                <a:lnTo>
                  <a:pt x="63353" y="1452181"/>
                </a:lnTo>
                <a:lnTo>
                  <a:pt x="48850" y="1408011"/>
                </a:lnTo>
                <a:lnTo>
                  <a:pt x="36144" y="1363054"/>
                </a:lnTo>
                <a:lnTo>
                  <a:pt x="25276" y="1317354"/>
                </a:lnTo>
                <a:lnTo>
                  <a:pt x="16289" y="1270952"/>
                </a:lnTo>
                <a:lnTo>
                  <a:pt x="9226" y="1223890"/>
                </a:lnTo>
                <a:lnTo>
                  <a:pt x="4128" y="1176209"/>
                </a:lnTo>
                <a:lnTo>
                  <a:pt x="1039" y="1127953"/>
                </a:lnTo>
                <a:lnTo>
                  <a:pt x="0" y="1079162"/>
                </a:lnTo>
                <a:lnTo>
                  <a:pt x="1039" y="1030371"/>
                </a:lnTo>
                <a:lnTo>
                  <a:pt x="4128" y="982114"/>
                </a:lnTo>
                <a:lnTo>
                  <a:pt x="9226" y="934434"/>
                </a:lnTo>
                <a:lnTo>
                  <a:pt x="16289" y="887373"/>
                </a:lnTo>
                <a:lnTo>
                  <a:pt x="25276" y="840972"/>
                </a:lnTo>
                <a:lnTo>
                  <a:pt x="36144" y="795273"/>
                </a:lnTo>
                <a:lnTo>
                  <a:pt x="48850" y="750319"/>
                </a:lnTo>
                <a:lnTo>
                  <a:pt x="63353" y="706151"/>
                </a:lnTo>
                <a:lnTo>
                  <a:pt x="79610" y="662811"/>
                </a:lnTo>
                <a:lnTo>
                  <a:pt x="97579" y="620342"/>
                </a:lnTo>
                <a:lnTo>
                  <a:pt x="117218" y="578786"/>
                </a:lnTo>
                <a:lnTo>
                  <a:pt x="138483" y="538184"/>
                </a:lnTo>
                <a:lnTo>
                  <a:pt x="161334" y="498579"/>
                </a:lnTo>
                <a:lnTo>
                  <a:pt x="185727" y="460012"/>
                </a:lnTo>
                <a:lnTo>
                  <a:pt x="211621" y="422526"/>
                </a:lnTo>
                <a:lnTo>
                  <a:pt x="238972" y="386163"/>
                </a:lnTo>
                <a:lnTo>
                  <a:pt x="267740" y="350964"/>
                </a:lnTo>
                <a:lnTo>
                  <a:pt x="297880" y="316971"/>
                </a:lnTo>
                <a:lnTo>
                  <a:pt x="329352" y="284228"/>
                </a:lnTo>
                <a:lnTo>
                  <a:pt x="362112" y="252774"/>
                </a:lnTo>
                <a:lnTo>
                  <a:pt x="396119" y="222654"/>
                </a:lnTo>
                <a:lnTo>
                  <a:pt x="431330" y="193908"/>
                </a:lnTo>
                <a:lnTo>
                  <a:pt x="467703" y="166579"/>
                </a:lnTo>
                <a:lnTo>
                  <a:pt x="505196" y="140709"/>
                </a:lnTo>
                <a:lnTo>
                  <a:pt x="543766" y="116339"/>
                </a:lnTo>
                <a:lnTo>
                  <a:pt x="583370" y="93512"/>
                </a:lnTo>
                <a:lnTo>
                  <a:pt x="623967" y="72270"/>
                </a:lnTo>
                <a:lnTo>
                  <a:pt x="665515" y="52654"/>
                </a:lnTo>
                <a:lnTo>
                  <a:pt x="707971" y="34707"/>
                </a:lnTo>
                <a:lnTo>
                  <a:pt x="751292" y="18471"/>
                </a:lnTo>
                <a:lnTo>
                  <a:pt x="795436" y="3988"/>
                </a:lnTo>
                <a:lnTo>
                  <a:pt x="809558" y="0"/>
                </a:lnTo>
                <a:lnTo>
                  <a:pt x="809558" y="1661994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6632786" y="9419589"/>
            <a:ext cx="569595" cy="569595"/>
          </a:xfrm>
          <a:custGeom>
            <a:avLst/>
            <a:gdLst/>
            <a:ahLst/>
            <a:cxnLst/>
            <a:rect l="l" t="t" r="r" b="b"/>
            <a:pathLst>
              <a:path w="569594" h="569595">
                <a:moveTo>
                  <a:pt x="284578" y="569156"/>
                </a:moveTo>
                <a:lnTo>
                  <a:pt x="242821" y="566076"/>
                </a:lnTo>
                <a:lnTo>
                  <a:pt x="201969" y="556902"/>
                </a:lnTo>
                <a:lnTo>
                  <a:pt x="162905" y="541834"/>
                </a:lnTo>
                <a:lnTo>
                  <a:pt x="126474" y="521196"/>
                </a:lnTo>
                <a:lnTo>
                  <a:pt x="93467" y="495437"/>
                </a:lnTo>
                <a:lnTo>
                  <a:pt x="64596" y="465113"/>
                </a:lnTo>
                <a:lnTo>
                  <a:pt x="40487" y="430881"/>
                </a:lnTo>
                <a:lnTo>
                  <a:pt x="21662" y="393481"/>
                </a:lnTo>
                <a:lnTo>
                  <a:pt x="8528" y="353725"/>
                </a:lnTo>
                <a:lnTo>
                  <a:pt x="1370" y="312471"/>
                </a:lnTo>
                <a:lnTo>
                  <a:pt x="0" y="284578"/>
                </a:lnTo>
                <a:lnTo>
                  <a:pt x="342" y="270614"/>
                </a:lnTo>
                <a:lnTo>
                  <a:pt x="5467" y="229059"/>
                </a:lnTo>
                <a:lnTo>
                  <a:pt x="16634" y="188706"/>
                </a:lnTo>
                <a:lnTo>
                  <a:pt x="33602" y="150429"/>
                </a:lnTo>
                <a:lnTo>
                  <a:pt x="56002" y="115055"/>
                </a:lnTo>
                <a:lnTo>
                  <a:pt x="83350" y="83351"/>
                </a:lnTo>
                <a:lnTo>
                  <a:pt x="115054" y="56002"/>
                </a:lnTo>
                <a:lnTo>
                  <a:pt x="150428" y="33602"/>
                </a:lnTo>
                <a:lnTo>
                  <a:pt x="188706" y="16635"/>
                </a:lnTo>
                <a:lnTo>
                  <a:pt x="229059" y="5467"/>
                </a:lnTo>
                <a:lnTo>
                  <a:pt x="270614" y="342"/>
                </a:lnTo>
                <a:lnTo>
                  <a:pt x="284578" y="0"/>
                </a:lnTo>
                <a:lnTo>
                  <a:pt x="298542" y="342"/>
                </a:lnTo>
                <a:lnTo>
                  <a:pt x="340096" y="5468"/>
                </a:lnTo>
                <a:lnTo>
                  <a:pt x="380449" y="16635"/>
                </a:lnTo>
                <a:lnTo>
                  <a:pt x="418727" y="33602"/>
                </a:lnTo>
                <a:lnTo>
                  <a:pt x="454101" y="56002"/>
                </a:lnTo>
                <a:lnTo>
                  <a:pt x="485805" y="83350"/>
                </a:lnTo>
                <a:lnTo>
                  <a:pt x="513153" y="115055"/>
                </a:lnTo>
                <a:lnTo>
                  <a:pt x="535554" y="150429"/>
                </a:lnTo>
                <a:lnTo>
                  <a:pt x="552521" y="188706"/>
                </a:lnTo>
                <a:lnTo>
                  <a:pt x="563688" y="229059"/>
                </a:lnTo>
                <a:lnTo>
                  <a:pt x="568814" y="270614"/>
                </a:lnTo>
                <a:lnTo>
                  <a:pt x="569156" y="284578"/>
                </a:lnTo>
                <a:lnTo>
                  <a:pt x="568814" y="298542"/>
                </a:lnTo>
                <a:lnTo>
                  <a:pt x="563688" y="340096"/>
                </a:lnTo>
                <a:lnTo>
                  <a:pt x="552521" y="380449"/>
                </a:lnTo>
                <a:lnTo>
                  <a:pt x="535554" y="418727"/>
                </a:lnTo>
                <a:lnTo>
                  <a:pt x="513153" y="454101"/>
                </a:lnTo>
                <a:lnTo>
                  <a:pt x="485805" y="485805"/>
                </a:lnTo>
                <a:lnTo>
                  <a:pt x="454101" y="513154"/>
                </a:lnTo>
                <a:lnTo>
                  <a:pt x="418727" y="535554"/>
                </a:lnTo>
                <a:lnTo>
                  <a:pt x="380450" y="552521"/>
                </a:lnTo>
                <a:lnTo>
                  <a:pt x="340096" y="563688"/>
                </a:lnTo>
                <a:lnTo>
                  <a:pt x="298542" y="568814"/>
                </a:lnTo>
                <a:lnTo>
                  <a:pt x="284578" y="569156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4925905" y="-1"/>
            <a:ext cx="3362325" cy="2907665"/>
          </a:xfrm>
          <a:custGeom>
            <a:avLst/>
            <a:gdLst/>
            <a:ahLst/>
            <a:cxnLst/>
            <a:rect l="l" t="t" r="r" b="b"/>
            <a:pathLst>
              <a:path w="3362325" h="2907665">
                <a:moveTo>
                  <a:pt x="1197450" y="0"/>
                </a:moveTo>
                <a:lnTo>
                  <a:pt x="2125153" y="1261166"/>
                </a:lnTo>
                <a:lnTo>
                  <a:pt x="2095753" y="1221864"/>
                </a:lnTo>
                <a:lnTo>
                  <a:pt x="2034424" y="1142172"/>
                </a:lnTo>
                <a:lnTo>
                  <a:pt x="2003228" y="1102874"/>
                </a:lnTo>
                <a:lnTo>
                  <a:pt x="1971654" y="1063978"/>
                </a:lnTo>
                <a:lnTo>
                  <a:pt x="1939681" y="1025513"/>
                </a:lnTo>
                <a:lnTo>
                  <a:pt x="1906525" y="986609"/>
                </a:lnTo>
                <a:lnTo>
                  <a:pt x="1906633" y="986756"/>
                </a:lnTo>
                <a:lnTo>
                  <a:pt x="1874462" y="949989"/>
                </a:lnTo>
                <a:lnTo>
                  <a:pt x="1841178" y="912986"/>
                </a:lnTo>
                <a:lnTo>
                  <a:pt x="1807417" y="876527"/>
                </a:lnTo>
                <a:lnTo>
                  <a:pt x="1773161" y="840640"/>
                </a:lnTo>
                <a:lnTo>
                  <a:pt x="1738391" y="805353"/>
                </a:lnTo>
                <a:lnTo>
                  <a:pt x="1703086" y="770695"/>
                </a:lnTo>
                <a:lnTo>
                  <a:pt x="1667228" y="736694"/>
                </a:lnTo>
                <a:lnTo>
                  <a:pt x="1630797" y="703378"/>
                </a:lnTo>
                <a:lnTo>
                  <a:pt x="1593775" y="670776"/>
                </a:lnTo>
                <a:lnTo>
                  <a:pt x="1556141" y="638915"/>
                </a:lnTo>
                <a:lnTo>
                  <a:pt x="1517876" y="607823"/>
                </a:lnTo>
                <a:lnTo>
                  <a:pt x="1478961" y="577530"/>
                </a:lnTo>
                <a:lnTo>
                  <a:pt x="1439377" y="548063"/>
                </a:lnTo>
                <a:lnTo>
                  <a:pt x="1399104" y="519451"/>
                </a:lnTo>
                <a:lnTo>
                  <a:pt x="1358123" y="491721"/>
                </a:lnTo>
                <a:lnTo>
                  <a:pt x="1316414" y="464903"/>
                </a:lnTo>
                <a:lnTo>
                  <a:pt x="1273959" y="439024"/>
                </a:lnTo>
                <a:lnTo>
                  <a:pt x="1230737" y="414112"/>
                </a:lnTo>
                <a:lnTo>
                  <a:pt x="1184685" y="389116"/>
                </a:lnTo>
                <a:lnTo>
                  <a:pt x="1137756" y="365245"/>
                </a:lnTo>
                <a:lnTo>
                  <a:pt x="1089920" y="342520"/>
                </a:lnTo>
                <a:lnTo>
                  <a:pt x="1041146" y="320963"/>
                </a:lnTo>
                <a:lnTo>
                  <a:pt x="994585" y="301888"/>
                </a:lnTo>
                <a:lnTo>
                  <a:pt x="947575" y="283992"/>
                </a:lnTo>
                <a:lnTo>
                  <a:pt x="900159" y="267158"/>
                </a:lnTo>
                <a:lnTo>
                  <a:pt x="852384" y="251268"/>
                </a:lnTo>
                <a:lnTo>
                  <a:pt x="804293" y="236204"/>
                </a:lnTo>
                <a:lnTo>
                  <a:pt x="755931" y="221850"/>
                </a:lnTo>
                <a:lnTo>
                  <a:pt x="707344" y="208086"/>
                </a:lnTo>
                <a:lnTo>
                  <a:pt x="658576" y="194797"/>
                </a:lnTo>
                <a:lnTo>
                  <a:pt x="364672" y="118419"/>
                </a:lnTo>
                <a:lnTo>
                  <a:pt x="315890" y="105152"/>
                </a:lnTo>
                <a:lnTo>
                  <a:pt x="267286" y="91417"/>
                </a:lnTo>
                <a:lnTo>
                  <a:pt x="218904" y="77098"/>
                </a:lnTo>
                <a:lnTo>
                  <a:pt x="170788" y="62076"/>
                </a:lnTo>
                <a:lnTo>
                  <a:pt x="122984" y="46234"/>
                </a:lnTo>
                <a:lnTo>
                  <a:pt x="75537" y="29455"/>
                </a:lnTo>
                <a:lnTo>
                  <a:pt x="28490" y="11620"/>
                </a:lnTo>
                <a:lnTo>
                  <a:pt x="0" y="0"/>
                </a:lnTo>
                <a:lnTo>
                  <a:pt x="1197450" y="0"/>
                </a:lnTo>
                <a:close/>
              </a:path>
              <a:path w="3362325" h="2907665">
                <a:moveTo>
                  <a:pt x="3362095" y="0"/>
                </a:moveTo>
                <a:lnTo>
                  <a:pt x="3362095" y="2907577"/>
                </a:lnTo>
                <a:lnTo>
                  <a:pt x="3358253" y="2904065"/>
                </a:lnTo>
                <a:lnTo>
                  <a:pt x="3324481" y="2872114"/>
                </a:lnTo>
                <a:lnTo>
                  <a:pt x="3291165" y="2839551"/>
                </a:lnTo>
                <a:lnTo>
                  <a:pt x="3258307" y="2806426"/>
                </a:lnTo>
                <a:lnTo>
                  <a:pt x="3225908" y="2772791"/>
                </a:lnTo>
                <a:lnTo>
                  <a:pt x="3193972" y="2738698"/>
                </a:lnTo>
                <a:lnTo>
                  <a:pt x="3162500" y="2704198"/>
                </a:lnTo>
                <a:lnTo>
                  <a:pt x="3131494" y="2669342"/>
                </a:lnTo>
                <a:lnTo>
                  <a:pt x="3100957" y="2634182"/>
                </a:lnTo>
                <a:lnTo>
                  <a:pt x="3070891" y="2598770"/>
                </a:lnTo>
                <a:lnTo>
                  <a:pt x="3041298" y="2563157"/>
                </a:lnTo>
                <a:lnTo>
                  <a:pt x="2983541" y="2491533"/>
                </a:lnTo>
                <a:lnTo>
                  <a:pt x="2927702" y="2419722"/>
                </a:lnTo>
                <a:lnTo>
                  <a:pt x="2870793" y="2344113"/>
                </a:lnTo>
                <a:lnTo>
                  <a:pt x="2847581" y="2312558"/>
                </a:lnTo>
                <a:lnTo>
                  <a:pt x="2747635" y="2172862"/>
                </a:lnTo>
                <a:lnTo>
                  <a:pt x="2720773" y="2134314"/>
                </a:lnTo>
                <a:lnTo>
                  <a:pt x="2665429" y="2053634"/>
                </a:lnTo>
                <a:lnTo>
                  <a:pt x="2301306" y="1509315"/>
                </a:lnTo>
                <a:lnTo>
                  <a:pt x="2217723" y="1389112"/>
                </a:lnTo>
                <a:lnTo>
                  <a:pt x="2219046" y="1390911"/>
                </a:lnTo>
                <a:lnTo>
                  <a:pt x="2155798" y="1302827"/>
                </a:lnTo>
                <a:lnTo>
                  <a:pt x="1197450" y="0"/>
                </a:lnTo>
                <a:lnTo>
                  <a:pt x="3362095" y="0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6909" y="1268573"/>
            <a:ext cx="7780871" cy="5087198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10275479" y="1257143"/>
            <a:ext cx="7797165" cy="5105400"/>
          </a:xfrm>
          <a:custGeom>
            <a:avLst/>
            <a:gdLst/>
            <a:ahLst/>
            <a:cxnLst/>
            <a:rect l="l" t="t" r="r" b="b"/>
            <a:pathLst>
              <a:path w="7797165" h="5105400">
                <a:moveTo>
                  <a:pt x="0" y="0"/>
                </a:moveTo>
                <a:lnTo>
                  <a:pt x="0" y="5105399"/>
                </a:lnTo>
                <a:lnTo>
                  <a:pt x="7796608" y="5105399"/>
                </a:lnTo>
                <a:lnTo>
                  <a:pt x="7796608" y="0"/>
                </a:lnTo>
                <a:lnTo>
                  <a:pt x="0" y="0"/>
                </a:lnTo>
              </a:path>
            </a:pathLst>
          </a:custGeom>
          <a:ln w="190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76047" y="6735268"/>
            <a:ext cx="7091415" cy="2511601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10364617" y="6723838"/>
            <a:ext cx="7112634" cy="2533650"/>
          </a:xfrm>
          <a:custGeom>
            <a:avLst/>
            <a:gdLst/>
            <a:ahLst/>
            <a:cxnLst/>
            <a:rect l="l" t="t" r="r" b="b"/>
            <a:pathLst>
              <a:path w="7112634" h="2533650">
                <a:moveTo>
                  <a:pt x="0" y="0"/>
                </a:moveTo>
                <a:lnTo>
                  <a:pt x="0" y="2533649"/>
                </a:lnTo>
                <a:lnTo>
                  <a:pt x="7112044" y="2533649"/>
                </a:lnTo>
                <a:lnTo>
                  <a:pt x="7112044" y="0"/>
                </a:lnTo>
                <a:lnTo>
                  <a:pt x="0" y="0"/>
                </a:lnTo>
              </a:path>
            </a:pathLst>
          </a:custGeom>
          <a:ln w="190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864005" y="34358"/>
            <a:ext cx="1683384" cy="95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7478441" y="8625005"/>
            <a:ext cx="809625" cy="1662430"/>
          </a:xfrm>
          <a:custGeom>
            <a:avLst/>
            <a:gdLst/>
            <a:ahLst/>
            <a:cxnLst/>
            <a:rect l="l" t="t" r="r" b="b"/>
            <a:pathLst>
              <a:path w="809625" h="1662429">
                <a:moveTo>
                  <a:pt x="809558" y="1661994"/>
                </a:moveTo>
                <a:lnTo>
                  <a:pt x="162733" y="1661994"/>
                </a:lnTo>
                <a:lnTo>
                  <a:pt x="161334" y="1659781"/>
                </a:lnTo>
                <a:lnTo>
                  <a:pt x="138483" y="1620168"/>
                </a:lnTo>
                <a:lnTo>
                  <a:pt x="117218" y="1579559"/>
                </a:lnTo>
                <a:lnTo>
                  <a:pt x="97579" y="1537998"/>
                </a:lnTo>
                <a:lnTo>
                  <a:pt x="79610" y="1495524"/>
                </a:lnTo>
                <a:lnTo>
                  <a:pt x="63353" y="1452181"/>
                </a:lnTo>
                <a:lnTo>
                  <a:pt x="48850" y="1408011"/>
                </a:lnTo>
                <a:lnTo>
                  <a:pt x="36144" y="1363054"/>
                </a:lnTo>
                <a:lnTo>
                  <a:pt x="25276" y="1317354"/>
                </a:lnTo>
                <a:lnTo>
                  <a:pt x="16289" y="1270952"/>
                </a:lnTo>
                <a:lnTo>
                  <a:pt x="9226" y="1223890"/>
                </a:lnTo>
                <a:lnTo>
                  <a:pt x="4128" y="1176209"/>
                </a:lnTo>
                <a:lnTo>
                  <a:pt x="1039" y="1127953"/>
                </a:lnTo>
                <a:lnTo>
                  <a:pt x="0" y="1079162"/>
                </a:lnTo>
                <a:lnTo>
                  <a:pt x="1039" y="1030371"/>
                </a:lnTo>
                <a:lnTo>
                  <a:pt x="4128" y="982114"/>
                </a:lnTo>
                <a:lnTo>
                  <a:pt x="9226" y="934434"/>
                </a:lnTo>
                <a:lnTo>
                  <a:pt x="16289" y="887373"/>
                </a:lnTo>
                <a:lnTo>
                  <a:pt x="25276" y="840972"/>
                </a:lnTo>
                <a:lnTo>
                  <a:pt x="36144" y="795273"/>
                </a:lnTo>
                <a:lnTo>
                  <a:pt x="48850" y="750319"/>
                </a:lnTo>
                <a:lnTo>
                  <a:pt x="63353" y="706151"/>
                </a:lnTo>
                <a:lnTo>
                  <a:pt x="79610" y="662811"/>
                </a:lnTo>
                <a:lnTo>
                  <a:pt x="97579" y="620342"/>
                </a:lnTo>
                <a:lnTo>
                  <a:pt x="117218" y="578786"/>
                </a:lnTo>
                <a:lnTo>
                  <a:pt x="138483" y="538184"/>
                </a:lnTo>
                <a:lnTo>
                  <a:pt x="161334" y="498579"/>
                </a:lnTo>
                <a:lnTo>
                  <a:pt x="185727" y="460012"/>
                </a:lnTo>
                <a:lnTo>
                  <a:pt x="211621" y="422526"/>
                </a:lnTo>
                <a:lnTo>
                  <a:pt x="238972" y="386163"/>
                </a:lnTo>
                <a:lnTo>
                  <a:pt x="267740" y="350964"/>
                </a:lnTo>
                <a:lnTo>
                  <a:pt x="297880" y="316971"/>
                </a:lnTo>
                <a:lnTo>
                  <a:pt x="329352" y="284228"/>
                </a:lnTo>
                <a:lnTo>
                  <a:pt x="362112" y="252774"/>
                </a:lnTo>
                <a:lnTo>
                  <a:pt x="396119" y="222654"/>
                </a:lnTo>
                <a:lnTo>
                  <a:pt x="431330" y="193908"/>
                </a:lnTo>
                <a:lnTo>
                  <a:pt x="467703" y="166579"/>
                </a:lnTo>
                <a:lnTo>
                  <a:pt x="505196" y="140709"/>
                </a:lnTo>
                <a:lnTo>
                  <a:pt x="543766" y="116339"/>
                </a:lnTo>
                <a:lnTo>
                  <a:pt x="583370" y="93512"/>
                </a:lnTo>
                <a:lnTo>
                  <a:pt x="623967" y="72270"/>
                </a:lnTo>
                <a:lnTo>
                  <a:pt x="665515" y="52654"/>
                </a:lnTo>
                <a:lnTo>
                  <a:pt x="707971" y="34707"/>
                </a:lnTo>
                <a:lnTo>
                  <a:pt x="751292" y="18471"/>
                </a:lnTo>
                <a:lnTo>
                  <a:pt x="795436" y="3988"/>
                </a:lnTo>
                <a:lnTo>
                  <a:pt x="809558" y="0"/>
                </a:lnTo>
                <a:lnTo>
                  <a:pt x="809558" y="1661994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6632786" y="9419589"/>
            <a:ext cx="569595" cy="569595"/>
          </a:xfrm>
          <a:custGeom>
            <a:avLst/>
            <a:gdLst/>
            <a:ahLst/>
            <a:cxnLst/>
            <a:rect l="l" t="t" r="r" b="b"/>
            <a:pathLst>
              <a:path w="569594" h="569595">
                <a:moveTo>
                  <a:pt x="284578" y="569156"/>
                </a:moveTo>
                <a:lnTo>
                  <a:pt x="242821" y="566076"/>
                </a:lnTo>
                <a:lnTo>
                  <a:pt x="201969" y="556902"/>
                </a:lnTo>
                <a:lnTo>
                  <a:pt x="162905" y="541834"/>
                </a:lnTo>
                <a:lnTo>
                  <a:pt x="126474" y="521196"/>
                </a:lnTo>
                <a:lnTo>
                  <a:pt x="93467" y="495437"/>
                </a:lnTo>
                <a:lnTo>
                  <a:pt x="64596" y="465113"/>
                </a:lnTo>
                <a:lnTo>
                  <a:pt x="40487" y="430881"/>
                </a:lnTo>
                <a:lnTo>
                  <a:pt x="21662" y="393481"/>
                </a:lnTo>
                <a:lnTo>
                  <a:pt x="8528" y="353725"/>
                </a:lnTo>
                <a:lnTo>
                  <a:pt x="1370" y="312471"/>
                </a:lnTo>
                <a:lnTo>
                  <a:pt x="0" y="284578"/>
                </a:lnTo>
                <a:lnTo>
                  <a:pt x="342" y="270614"/>
                </a:lnTo>
                <a:lnTo>
                  <a:pt x="5467" y="229059"/>
                </a:lnTo>
                <a:lnTo>
                  <a:pt x="16634" y="188706"/>
                </a:lnTo>
                <a:lnTo>
                  <a:pt x="33602" y="150429"/>
                </a:lnTo>
                <a:lnTo>
                  <a:pt x="56002" y="115055"/>
                </a:lnTo>
                <a:lnTo>
                  <a:pt x="83350" y="83351"/>
                </a:lnTo>
                <a:lnTo>
                  <a:pt x="115054" y="56002"/>
                </a:lnTo>
                <a:lnTo>
                  <a:pt x="150428" y="33602"/>
                </a:lnTo>
                <a:lnTo>
                  <a:pt x="188706" y="16635"/>
                </a:lnTo>
                <a:lnTo>
                  <a:pt x="229059" y="5467"/>
                </a:lnTo>
                <a:lnTo>
                  <a:pt x="270614" y="342"/>
                </a:lnTo>
                <a:lnTo>
                  <a:pt x="284578" y="0"/>
                </a:lnTo>
                <a:lnTo>
                  <a:pt x="298542" y="342"/>
                </a:lnTo>
                <a:lnTo>
                  <a:pt x="340096" y="5468"/>
                </a:lnTo>
                <a:lnTo>
                  <a:pt x="380449" y="16635"/>
                </a:lnTo>
                <a:lnTo>
                  <a:pt x="418727" y="33602"/>
                </a:lnTo>
                <a:lnTo>
                  <a:pt x="454101" y="56002"/>
                </a:lnTo>
                <a:lnTo>
                  <a:pt x="485805" y="83350"/>
                </a:lnTo>
                <a:lnTo>
                  <a:pt x="513153" y="115055"/>
                </a:lnTo>
                <a:lnTo>
                  <a:pt x="535554" y="150429"/>
                </a:lnTo>
                <a:lnTo>
                  <a:pt x="552521" y="188706"/>
                </a:lnTo>
                <a:lnTo>
                  <a:pt x="563688" y="229059"/>
                </a:lnTo>
                <a:lnTo>
                  <a:pt x="568814" y="270614"/>
                </a:lnTo>
                <a:lnTo>
                  <a:pt x="569156" y="284578"/>
                </a:lnTo>
                <a:lnTo>
                  <a:pt x="568814" y="298542"/>
                </a:lnTo>
                <a:lnTo>
                  <a:pt x="563688" y="340096"/>
                </a:lnTo>
                <a:lnTo>
                  <a:pt x="552521" y="380449"/>
                </a:lnTo>
                <a:lnTo>
                  <a:pt x="535554" y="418727"/>
                </a:lnTo>
                <a:lnTo>
                  <a:pt x="513153" y="454101"/>
                </a:lnTo>
                <a:lnTo>
                  <a:pt x="485805" y="485805"/>
                </a:lnTo>
                <a:lnTo>
                  <a:pt x="454101" y="513154"/>
                </a:lnTo>
                <a:lnTo>
                  <a:pt x="418727" y="535554"/>
                </a:lnTo>
                <a:lnTo>
                  <a:pt x="380450" y="552521"/>
                </a:lnTo>
                <a:lnTo>
                  <a:pt x="340096" y="563688"/>
                </a:lnTo>
                <a:lnTo>
                  <a:pt x="298542" y="568814"/>
                </a:lnTo>
                <a:lnTo>
                  <a:pt x="284578" y="569156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9536" y="202397"/>
            <a:ext cx="16405143" cy="18249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46534" y="1641981"/>
            <a:ext cx="7807959" cy="57029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033053" y="7404490"/>
              <a:ext cx="4601210" cy="0"/>
            </a:xfrm>
            <a:custGeom>
              <a:avLst/>
              <a:gdLst/>
              <a:ahLst/>
              <a:cxnLst/>
              <a:rect l="l" t="t" r="r" b="b"/>
              <a:pathLst>
                <a:path w="4601209">
                  <a:moveTo>
                    <a:pt x="0" y="0"/>
                  </a:moveTo>
                  <a:lnTo>
                    <a:pt x="4600721" y="0"/>
                  </a:lnTo>
                </a:path>
              </a:pathLst>
            </a:custGeom>
            <a:ln w="57140">
              <a:solidFill>
                <a:srgbClr val="CCA2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97889" y="974528"/>
              <a:ext cx="1876424" cy="22383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962274" cy="7619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784568" y="998452"/>
            <a:ext cx="14287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solidFill>
                  <a:srgbClr val="FFFFFF"/>
                </a:solidFill>
                <a:latin typeface="Tahoma"/>
                <a:cs typeface="Tahoma"/>
              </a:rPr>
              <a:t>23444</a:t>
            </a:r>
            <a:endParaRPr sz="34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416295" y="2898647"/>
            <a:ext cx="7836534" cy="4136390"/>
            <a:chOff x="5416295" y="2898647"/>
            <a:chExt cx="7836534" cy="413639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3991" y="2898647"/>
              <a:ext cx="5068823" cy="23286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6295" y="4706111"/>
              <a:ext cx="7836407" cy="232867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16000" y="998452"/>
            <a:ext cx="3235325" cy="102933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434"/>
              </a:spcBef>
            </a:pPr>
            <a:r>
              <a:rPr sz="3400" b="1" spc="-30" dirty="0">
                <a:solidFill>
                  <a:srgbClr val="FFFFFF"/>
                </a:solidFill>
                <a:latin typeface="Tahoma"/>
                <a:cs typeface="Tahoma"/>
              </a:rPr>
              <a:t>INTELIGENCIA </a:t>
            </a:r>
            <a:r>
              <a:rPr sz="3400" b="1" spc="204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3400" b="1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b="1" spc="50" dirty="0">
                <a:solidFill>
                  <a:srgbClr val="FFFFFF"/>
                </a:solidFill>
                <a:latin typeface="Tahoma"/>
                <a:cs typeface="Tahoma"/>
              </a:rPr>
              <a:t>NEGOCIOS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71003" y="6688870"/>
            <a:ext cx="7125970" cy="22117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  <a:tabLst>
                <a:tab pos="3002915" algn="l"/>
              </a:tabLst>
            </a:pPr>
            <a:r>
              <a:rPr sz="340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400" spc="4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400" spc="4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1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400" spc="4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38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400" spc="4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13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3400" spc="-50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  <a:endParaRPr sz="34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2760"/>
              </a:spcBef>
            </a:pPr>
            <a:r>
              <a:rPr sz="3400" b="1" spc="65" dirty="0">
                <a:solidFill>
                  <a:srgbClr val="FFFFFF"/>
                </a:solidFill>
                <a:latin typeface="Tahoma"/>
                <a:cs typeface="Tahoma"/>
              </a:rPr>
              <a:t>Docente:</a:t>
            </a:r>
            <a:endParaRPr sz="3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190"/>
              </a:spcBef>
            </a:pPr>
            <a:r>
              <a:rPr sz="3400" spc="-55" dirty="0">
                <a:solidFill>
                  <a:srgbClr val="FFFFFF"/>
                </a:solidFill>
                <a:latin typeface="Verdana"/>
                <a:cs typeface="Verdana"/>
              </a:rPr>
              <a:t>DIONICIO</a:t>
            </a:r>
            <a:r>
              <a:rPr sz="34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50" dirty="0">
                <a:solidFill>
                  <a:srgbClr val="FFFFFF"/>
                </a:solidFill>
                <a:latin typeface="Verdana"/>
                <a:cs typeface="Verdana"/>
              </a:rPr>
              <a:t>VELASQUEZ</a:t>
            </a:r>
            <a:r>
              <a:rPr sz="340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Verdana"/>
                <a:cs typeface="Verdana"/>
              </a:rPr>
              <a:t>TUPALAY</a:t>
            </a:r>
            <a:endParaRPr sz="340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915391" y="9133485"/>
            <a:ext cx="2249170" cy="657225"/>
            <a:chOff x="14915391" y="9133485"/>
            <a:chExt cx="2249170" cy="657225"/>
          </a:xfrm>
        </p:grpSpPr>
        <p:sp>
          <p:nvSpPr>
            <p:cNvPr id="14" name="object 14"/>
            <p:cNvSpPr/>
            <p:nvPr/>
          </p:nvSpPr>
          <p:spPr>
            <a:xfrm>
              <a:off x="14915391" y="9133485"/>
              <a:ext cx="2015489" cy="657225"/>
            </a:xfrm>
            <a:custGeom>
              <a:avLst/>
              <a:gdLst/>
              <a:ahLst/>
              <a:cxnLst/>
              <a:rect l="l" t="t" r="r" b="b"/>
              <a:pathLst>
                <a:path w="2015490" h="657225">
                  <a:moveTo>
                    <a:pt x="0" y="0"/>
                  </a:moveTo>
                  <a:lnTo>
                    <a:pt x="2015295" y="0"/>
                  </a:lnTo>
                  <a:lnTo>
                    <a:pt x="2015295" y="657224"/>
                  </a:lnTo>
                  <a:lnTo>
                    <a:pt x="0" y="657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A2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697187" y="9228596"/>
              <a:ext cx="467359" cy="467359"/>
            </a:xfrm>
            <a:custGeom>
              <a:avLst/>
              <a:gdLst/>
              <a:ahLst/>
              <a:cxnLst/>
              <a:rect l="l" t="t" r="r" b="b"/>
              <a:pathLst>
                <a:path w="467359" h="467359">
                  <a:moveTo>
                    <a:pt x="233500" y="467002"/>
                  </a:moveTo>
                  <a:lnTo>
                    <a:pt x="186442" y="462258"/>
                  </a:lnTo>
                  <a:lnTo>
                    <a:pt x="142611" y="448652"/>
                  </a:lnTo>
                  <a:lnTo>
                    <a:pt x="102948" y="427124"/>
                  </a:lnTo>
                  <a:lnTo>
                    <a:pt x="68390" y="398611"/>
                  </a:lnTo>
                  <a:lnTo>
                    <a:pt x="39878" y="364053"/>
                  </a:lnTo>
                  <a:lnTo>
                    <a:pt x="18349" y="324390"/>
                  </a:lnTo>
                  <a:lnTo>
                    <a:pt x="4743" y="280559"/>
                  </a:lnTo>
                  <a:lnTo>
                    <a:pt x="0" y="233500"/>
                  </a:lnTo>
                  <a:lnTo>
                    <a:pt x="4743" y="186442"/>
                  </a:lnTo>
                  <a:lnTo>
                    <a:pt x="18349" y="142611"/>
                  </a:lnTo>
                  <a:lnTo>
                    <a:pt x="39878" y="102948"/>
                  </a:lnTo>
                  <a:lnTo>
                    <a:pt x="68390" y="68390"/>
                  </a:lnTo>
                  <a:lnTo>
                    <a:pt x="102948" y="39878"/>
                  </a:lnTo>
                  <a:lnTo>
                    <a:pt x="142611" y="18349"/>
                  </a:lnTo>
                  <a:lnTo>
                    <a:pt x="186442" y="4743"/>
                  </a:lnTo>
                  <a:lnTo>
                    <a:pt x="233500" y="0"/>
                  </a:lnTo>
                  <a:lnTo>
                    <a:pt x="280559" y="4743"/>
                  </a:lnTo>
                  <a:lnTo>
                    <a:pt x="324390" y="18349"/>
                  </a:lnTo>
                  <a:lnTo>
                    <a:pt x="364054" y="39878"/>
                  </a:lnTo>
                  <a:lnTo>
                    <a:pt x="398611" y="68390"/>
                  </a:lnTo>
                  <a:lnTo>
                    <a:pt x="427124" y="102948"/>
                  </a:lnTo>
                  <a:lnTo>
                    <a:pt x="448653" y="142611"/>
                  </a:lnTo>
                  <a:lnTo>
                    <a:pt x="462259" y="186442"/>
                  </a:lnTo>
                  <a:lnTo>
                    <a:pt x="467003" y="233500"/>
                  </a:lnTo>
                  <a:lnTo>
                    <a:pt x="462259" y="280559"/>
                  </a:lnTo>
                  <a:lnTo>
                    <a:pt x="448653" y="324390"/>
                  </a:lnTo>
                  <a:lnTo>
                    <a:pt x="427124" y="364053"/>
                  </a:lnTo>
                  <a:lnTo>
                    <a:pt x="398611" y="398611"/>
                  </a:lnTo>
                  <a:lnTo>
                    <a:pt x="364054" y="427124"/>
                  </a:lnTo>
                  <a:lnTo>
                    <a:pt x="324390" y="448652"/>
                  </a:lnTo>
                  <a:lnTo>
                    <a:pt x="280559" y="462258"/>
                  </a:lnTo>
                  <a:lnTo>
                    <a:pt x="233500" y="467002"/>
                  </a:lnTo>
                  <a:close/>
                </a:path>
              </a:pathLst>
            </a:custGeom>
            <a:solidFill>
              <a:srgbClr val="2345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71746" y="9365510"/>
              <a:ext cx="128633" cy="18788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5254335" y="9263660"/>
            <a:ext cx="109918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80" dirty="0">
                <a:solidFill>
                  <a:srgbClr val="FFFFFF"/>
                </a:solidFill>
                <a:latin typeface="Tahoma"/>
                <a:cs typeface="Tahoma"/>
              </a:rPr>
              <a:t>INICIAR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9832" y="1614539"/>
            <a:ext cx="10857865" cy="4445"/>
          </a:xfrm>
          <a:custGeom>
            <a:avLst/>
            <a:gdLst/>
            <a:ahLst/>
            <a:cxnLst/>
            <a:rect l="l" t="t" r="r" b="b"/>
            <a:pathLst>
              <a:path w="10857865" h="4444">
                <a:moveTo>
                  <a:pt x="0" y="3847"/>
                </a:moveTo>
                <a:lnTo>
                  <a:pt x="10857543" y="0"/>
                </a:lnTo>
              </a:path>
            </a:pathLst>
          </a:custGeom>
          <a:ln w="47624">
            <a:solidFill>
              <a:srgbClr val="FAD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962274" cy="7619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7478441" y="8625005"/>
            <a:ext cx="809625" cy="1662430"/>
          </a:xfrm>
          <a:custGeom>
            <a:avLst/>
            <a:gdLst/>
            <a:ahLst/>
            <a:cxnLst/>
            <a:rect l="l" t="t" r="r" b="b"/>
            <a:pathLst>
              <a:path w="809625" h="1662429">
                <a:moveTo>
                  <a:pt x="809558" y="1661994"/>
                </a:moveTo>
                <a:lnTo>
                  <a:pt x="162733" y="1661994"/>
                </a:lnTo>
                <a:lnTo>
                  <a:pt x="161334" y="1659781"/>
                </a:lnTo>
                <a:lnTo>
                  <a:pt x="138483" y="1620168"/>
                </a:lnTo>
                <a:lnTo>
                  <a:pt x="117218" y="1579559"/>
                </a:lnTo>
                <a:lnTo>
                  <a:pt x="97579" y="1537998"/>
                </a:lnTo>
                <a:lnTo>
                  <a:pt x="79610" y="1495524"/>
                </a:lnTo>
                <a:lnTo>
                  <a:pt x="63353" y="1452181"/>
                </a:lnTo>
                <a:lnTo>
                  <a:pt x="48850" y="1408011"/>
                </a:lnTo>
                <a:lnTo>
                  <a:pt x="36144" y="1363054"/>
                </a:lnTo>
                <a:lnTo>
                  <a:pt x="25276" y="1317354"/>
                </a:lnTo>
                <a:lnTo>
                  <a:pt x="16289" y="1270952"/>
                </a:lnTo>
                <a:lnTo>
                  <a:pt x="9226" y="1223890"/>
                </a:lnTo>
                <a:lnTo>
                  <a:pt x="4128" y="1176209"/>
                </a:lnTo>
                <a:lnTo>
                  <a:pt x="1039" y="1127953"/>
                </a:lnTo>
                <a:lnTo>
                  <a:pt x="0" y="1079162"/>
                </a:lnTo>
                <a:lnTo>
                  <a:pt x="1039" y="1030371"/>
                </a:lnTo>
                <a:lnTo>
                  <a:pt x="4128" y="982114"/>
                </a:lnTo>
                <a:lnTo>
                  <a:pt x="9226" y="934434"/>
                </a:lnTo>
                <a:lnTo>
                  <a:pt x="16289" y="887373"/>
                </a:lnTo>
                <a:lnTo>
                  <a:pt x="25276" y="840972"/>
                </a:lnTo>
                <a:lnTo>
                  <a:pt x="36144" y="795273"/>
                </a:lnTo>
                <a:lnTo>
                  <a:pt x="48850" y="750319"/>
                </a:lnTo>
                <a:lnTo>
                  <a:pt x="63353" y="706151"/>
                </a:lnTo>
                <a:lnTo>
                  <a:pt x="79610" y="662811"/>
                </a:lnTo>
                <a:lnTo>
                  <a:pt x="97579" y="620342"/>
                </a:lnTo>
                <a:lnTo>
                  <a:pt x="117218" y="578786"/>
                </a:lnTo>
                <a:lnTo>
                  <a:pt x="138483" y="538184"/>
                </a:lnTo>
                <a:lnTo>
                  <a:pt x="161334" y="498579"/>
                </a:lnTo>
                <a:lnTo>
                  <a:pt x="185727" y="460012"/>
                </a:lnTo>
                <a:lnTo>
                  <a:pt x="211621" y="422526"/>
                </a:lnTo>
                <a:lnTo>
                  <a:pt x="238972" y="386163"/>
                </a:lnTo>
                <a:lnTo>
                  <a:pt x="267740" y="350964"/>
                </a:lnTo>
                <a:lnTo>
                  <a:pt x="297880" y="316971"/>
                </a:lnTo>
                <a:lnTo>
                  <a:pt x="329352" y="284228"/>
                </a:lnTo>
                <a:lnTo>
                  <a:pt x="362112" y="252774"/>
                </a:lnTo>
                <a:lnTo>
                  <a:pt x="396119" y="222654"/>
                </a:lnTo>
                <a:lnTo>
                  <a:pt x="431330" y="193908"/>
                </a:lnTo>
                <a:lnTo>
                  <a:pt x="467703" y="166579"/>
                </a:lnTo>
                <a:lnTo>
                  <a:pt x="505196" y="140709"/>
                </a:lnTo>
                <a:lnTo>
                  <a:pt x="543766" y="116339"/>
                </a:lnTo>
                <a:lnTo>
                  <a:pt x="583370" y="93512"/>
                </a:lnTo>
                <a:lnTo>
                  <a:pt x="623967" y="72270"/>
                </a:lnTo>
                <a:lnTo>
                  <a:pt x="665515" y="52654"/>
                </a:lnTo>
                <a:lnTo>
                  <a:pt x="707971" y="34707"/>
                </a:lnTo>
                <a:lnTo>
                  <a:pt x="751292" y="18471"/>
                </a:lnTo>
                <a:lnTo>
                  <a:pt x="795436" y="3988"/>
                </a:lnTo>
                <a:lnTo>
                  <a:pt x="809558" y="0"/>
                </a:lnTo>
                <a:lnTo>
                  <a:pt x="809558" y="1661994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32786" y="9419589"/>
            <a:ext cx="569595" cy="569595"/>
          </a:xfrm>
          <a:custGeom>
            <a:avLst/>
            <a:gdLst/>
            <a:ahLst/>
            <a:cxnLst/>
            <a:rect l="l" t="t" r="r" b="b"/>
            <a:pathLst>
              <a:path w="569594" h="569595">
                <a:moveTo>
                  <a:pt x="284578" y="569156"/>
                </a:moveTo>
                <a:lnTo>
                  <a:pt x="242821" y="566076"/>
                </a:lnTo>
                <a:lnTo>
                  <a:pt x="201969" y="556902"/>
                </a:lnTo>
                <a:lnTo>
                  <a:pt x="162905" y="541834"/>
                </a:lnTo>
                <a:lnTo>
                  <a:pt x="126474" y="521196"/>
                </a:lnTo>
                <a:lnTo>
                  <a:pt x="93467" y="495437"/>
                </a:lnTo>
                <a:lnTo>
                  <a:pt x="64596" y="465113"/>
                </a:lnTo>
                <a:lnTo>
                  <a:pt x="40487" y="430881"/>
                </a:lnTo>
                <a:lnTo>
                  <a:pt x="21662" y="393481"/>
                </a:lnTo>
                <a:lnTo>
                  <a:pt x="8528" y="353725"/>
                </a:lnTo>
                <a:lnTo>
                  <a:pt x="1370" y="312471"/>
                </a:lnTo>
                <a:lnTo>
                  <a:pt x="0" y="284578"/>
                </a:lnTo>
                <a:lnTo>
                  <a:pt x="342" y="270614"/>
                </a:lnTo>
                <a:lnTo>
                  <a:pt x="5467" y="229059"/>
                </a:lnTo>
                <a:lnTo>
                  <a:pt x="16634" y="188706"/>
                </a:lnTo>
                <a:lnTo>
                  <a:pt x="33602" y="150429"/>
                </a:lnTo>
                <a:lnTo>
                  <a:pt x="56002" y="115055"/>
                </a:lnTo>
                <a:lnTo>
                  <a:pt x="83350" y="83351"/>
                </a:lnTo>
                <a:lnTo>
                  <a:pt x="115054" y="56002"/>
                </a:lnTo>
                <a:lnTo>
                  <a:pt x="150428" y="33602"/>
                </a:lnTo>
                <a:lnTo>
                  <a:pt x="188706" y="16635"/>
                </a:lnTo>
                <a:lnTo>
                  <a:pt x="229059" y="5467"/>
                </a:lnTo>
                <a:lnTo>
                  <a:pt x="270614" y="342"/>
                </a:lnTo>
                <a:lnTo>
                  <a:pt x="284578" y="0"/>
                </a:lnTo>
                <a:lnTo>
                  <a:pt x="298542" y="342"/>
                </a:lnTo>
                <a:lnTo>
                  <a:pt x="340096" y="5468"/>
                </a:lnTo>
                <a:lnTo>
                  <a:pt x="380449" y="16635"/>
                </a:lnTo>
                <a:lnTo>
                  <a:pt x="418727" y="33602"/>
                </a:lnTo>
                <a:lnTo>
                  <a:pt x="454101" y="56002"/>
                </a:lnTo>
                <a:lnTo>
                  <a:pt x="485805" y="83350"/>
                </a:lnTo>
                <a:lnTo>
                  <a:pt x="513153" y="115055"/>
                </a:lnTo>
                <a:lnTo>
                  <a:pt x="535554" y="150429"/>
                </a:lnTo>
                <a:lnTo>
                  <a:pt x="552521" y="188706"/>
                </a:lnTo>
                <a:lnTo>
                  <a:pt x="563688" y="229059"/>
                </a:lnTo>
                <a:lnTo>
                  <a:pt x="568814" y="270614"/>
                </a:lnTo>
                <a:lnTo>
                  <a:pt x="569156" y="284578"/>
                </a:lnTo>
                <a:lnTo>
                  <a:pt x="568814" y="298542"/>
                </a:lnTo>
                <a:lnTo>
                  <a:pt x="563688" y="340096"/>
                </a:lnTo>
                <a:lnTo>
                  <a:pt x="552521" y="380449"/>
                </a:lnTo>
                <a:lnTo>
                  <a:pt x="535554" y="418727"/>
                </a:lnTo>
                <a:lnTo>
                  <a:pt x="513153" y="454101"/>
                </a:lnTo>
                <a:lnTo>
                  <a:pt x="485805" y="485805"/>
                </a:lnTo>
                <a:lnTo>
                  <a:pt x="454101" y="513154"/>
                </a:lnTo>
                <a:lnTo>
                  <a:pt x="418727" y="535554"/>
                </a:lnTo>
                <a:lnTo>
                  <a:pt x="380450" y="552521"/>
                </a:lnTo>
                <a:lnTo>
                  <a:pt x="340096" y="563688"/>
                </a:lnTo>
                <a:lnTo>
                  <a:pt x="298542" y="568814"/>
                </a:lnTo>
                <a:lnTo>
                  <a:pt x="284578" y="569156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743" y="729891"/>
            <a:ext cx="1755359" cy="8477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0135" y="1918424"/>
            <a:ext cx="8391524" cy="789622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422922" y="748883"/>
            <a:ext cx="6005195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350" dirty="0">
                <a:solidFill>
                  <a:srgbClr val="070707"/>
                </a:solidFill>
              </a:rPr>
              <a:t>CUBO</a:t>
            </a:r>
            <a:r>
              <a:rPr sz="4700" spc="-409" dirty="0">
                <a:solidFill>
                  <a:srgbClr val="070707"/>
                </a:solidFill>
              </a:rPr>
              <a:t> </a:t>
            </a:r>
            <a:r>
              <a:rPr sz="4700" spc="245" dirty="0">
                <a:solidFill>
                  <a:srgbClr val="070707"/>
                </a:solidFill>
              </a:rPr>
              <a:t>DIMENSIONAL</a:t>
            </a:r>
            <a:endParaRPr sz="4700"/>
          </a:p>
        </p:txBody>
      </p:sp>
      <p:sp>
        <p:nvSpPr>
          <p:cNvPr id="9" name="object 9"/>
          <p:cNvSpPr txBox="1"/>
          <p:nvPr/>
        </p:nvSpPr>
        <p:spPr>
          <a:xfrm>
            <a:off x="1420555" y="1185663"/>
            <a:ext cx="9588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65" dirty="0">
                <a:latin typeface="Tahoma"/>
                <a:cs typeface="Tahoma"/>
              </a:rPr>
              <a:t>.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55875" y="480529"/>
            <a:ext cx="1276350" cy="1247775"/>
          </a:xfrm>
          <a:custGeom>
            <a:avLst/>
            <a:gdLst/>
            <a:ahLst/>
            <a:cxnLst/>
            <a:rect l="l" t="t" r="r" b="b"/>
            <a:pathLst>
              <a:path w="1276350" h="1247775">
                <a:moveTo>
                  <a:pt x="1276350" y="667181"/>
                </a:moveTo>
                <a:lnTo>
                  <a:pt x="1274445" y="652475"/>
                </a:lnTo>
                <a:lnTo>
                  <a:pt x="1274191" y="651865"/>
                </a:lnTo>
                <a:lnTo>
                  <a:pt x="1274102" y="651179"/>
                </a:lnTo>
                <a:lnTo>
                  <a:pt x="1272146" y="646798"/>
                </a:lnTo>
                <a:lnTo>
                  <a:pt x="1268996" y="638937"/>
                </a:lnTo>
                <a:lnTo>
                  <a:pt x="1268183" y="637857"/>
                </a:lnTo>
                <a:lnTo>
                  <a:pt x="1267675" y="636676"/>
                </a:lnTo>
                <a:lnTo>
                  <a:pt x="1264564" y="632929"/>
                </a:lnTo>
                <a:lnTo>
                  <a:pt x="1260348" y="627176"/>
                </a:lnTo>
                <a:lnTo>
                  <a:pt x="1258760" y="625894"/>
                </a:lnTo>
                <a:lnTo>
                  <a:pt x="1257579" y="624459"/>
                </a:lnTo>
                <a:lnTo>
                  <a:pt x="1253731" y="621817"/>
                </a:lnTo>
                <a:lnTo>
                  <a:pt x="1248829" y="617829"/>
                </a:lnTo>
                <a:lnTo>
                  <a:pt x="1246276" y="616673"/>
                </a:lnTo>
                <a:lnTo>
                  <a:pt x="1244269" y="615289"/>
                </a:lnTo>
                <a:lnTo>
                  <a:pt x="1187704" y="587006"/>
                </a:lnTo>
                <a:lnTo>
                  <a:pt x="1160310" y="573316"/>
                </a:lnTo>
                <a:lnTo>
                  <a:pt x="1160310" y="761047"/>
                </a:lnTo>
                <a:lnTo>
                  <a:pt x="1160310" y="1008430"/>
                </a:lnTo>
                <a:lnTo>
                  <a:pt x="986269" y="1095451"/>
                </a:lnTo>
                <a:lnTo>
                  <a:pt x="986269" y="848080"/>
                </a:lnTo>
                <a:lnTo>
                  <a:pt x="1160310" y="761047"/>
                </a:lnTo>
                <a:lnTo>
                  <a:pt x="1160310" y="573316"/>
                </a:lnTo>
                <a:lnTo>
                  <a:pt x="1088605" y="537464"/>
                </a:lnTo>
                <a:lnTo>
                  <a:pt x="1088605" y="667181"/>
                </a:lnTo>
                <a:lnTo>
                  <a:pt x="928255" y="747356"/>
                </a:lnTo>
                <a:lnTo>
                  <a:pt x="870229" y="718362"/>
                </a:lnTo>
                <a:lnTo>
                  <a:pt x="870229" y="848080"/>
                </a:lnTo>
                <a:lnTo>
                  <a:pt x="870229" y="1095451"/>
                </a:lnTo>
                <a:lnTo>
                  <a:pt x="696188" y="1008430"/>
                </a:lnTo>
                <a:lnTo>
                  <a:pt x="696188" y="769645"/>
                </a:lnTo>
                <a:lnTo>
                  <a:pt x="696188" y="761060"/>
                </a:lnTo>
                <a:lnTo>
                  <a:pt x="870229" y="848080"/>
                </a:lnTo>
                <a:lnTo>
                  <a:pt x="870229" y="718362"/>
                </a:lnTo>
                <a:lnTo>
                  <a:pt x="834212" y="700354"/>
                </a:lnTo>
                <a:lnTo>
                  <a:pt x="767905" y="667194"/>
                </a:lnTo>
                <a:lnTo>
                  <a:pt x="782180" y="660044"/>
                </a:lnTo>
                <a:lnTo>
                  <a:pt x="928255" y="587006"/>
                </a:lnTo>
                <a:lnTo>
                  <a:pt x="1088605" y="667181"/>
                </a:lnTo>
                <a:lnTo>
                  <a:pt x="1088605" y="537464"/>
                </a:lnTo>
                <a:lnTo>
                  <a:pt x="986269" y="486295"/>
                </a:lnTo>
                <a:lnTo>
                  <a:pt x="986269" y="259740"/>
                </a:lnTo>
                <a:lnTo>
                  <a:pt x="986269" y="174040"/>
                </a:lnTo>
                <a:lnTo>
                  <a:pt x="984529" y="159931"/>
                </a:lnTo>
                <a:lnTo>
                  <a:pt x="983869" y="158229"/>
                </a:lnTo>
                <a:lnTo>
                  <a:pt x="983665" y="156857"/>
                </a:lnTo>
                <a:lnTo>
                  <a:pt x="982078" y="153568"/>
                </a:lnTo>
                <a:lnTo>
                  <a:pt x="979500" y="146850"/>
                </a:lnTo>
                <a:lnTo>
                  <a:pt x="977404" y="143865"/>
                </a:lnTo>
                <a:lnTo>
                  <a:pt x="976287" y="141516"/>
                </a:lnTo>
                <a:lnTo>
                  <a:pt x="974178" y="139230"/>
                </a:lnTo>
                <a:lnTo>
                  <a:pt x="971486" y="135356"/>
                </a:lnTo>
                <a:lnTo>
                  <a:pt x="967206" y="131635"/>
                </a:lnTo>
                <a:lnTo>
                  <a:pt x="964780" y="128981"/>
                </a:lnTo>
                <a:lnTo>
                  <a:pt x="962914" y="127901"/>
                </a:lnTo>
                <a:lnTo>
                  <a:pt x="960767" y="126009"/>
                </a:lnTo>
                <a:lnTo>
                  <a:pt x="952627" y="121843"/>
                </a:lnTo>
                <a:lnTo>
                  <a:pt x="950341" y="120497"/>
                </a:lnTo>
                <a:lnTo>
                  <a:pt x="949794" y="120180"/>
                </a:lnTo>
                <a:lnTo>
                  <a:pt x="870229" y="88366"/>
                </a:lnTo>
                <a:lnTo>
                  <a:pt x="870229" y="259740"/>
                </a:lnTo>
                <a:lnTo>
                  <a:pt x="870229" y="486283"/>
                </a:lnTo>
                <a:lnTo>
                  <a:pt x="743750" y="549541"/>
                </a:lnTo>
                <a:lnTo>
                  <a:pt x="696188" y="573316"/>
                </a:lnTo>
                <a:lnTo>
                  <a:pt x="696188" y="329361"/>
                </a:lnTo>
                <a:lnTo>
                  <a:pt x="870229" y="259740"/>
                </a:lnTo>
                <a:lnTo>
                  <a:pt x="870229" y="88366"/>
                </a:lnTo>
                <a:lnTo>
                  <a:pt x="772033" y="49085"/>
                </a:lnTo>
                <a:lnTo>
                  <a:pt x="772033" y="174040"/>
                </a:lnTo>
                <a:lnTo>
                  <a:pt x="725208" y="192773"/>
                </a:lnTo>
                <a:lnTo>
                  <a:pt x="638175" y="227596"/>
                </a:lnTo>
                <a:lnTo>
                  <a:pt x="580148" y="204393"/>
                </a:lnTo>
                <a:lnTo>
                  <a:pt x="580148" y="329361"/>
                </a:lnTo>
                <a:lnTo>
                  <a:pt x="580148" y="573316"/>
                </a:lnTo>
                <a:lnTo>
                  <a:pt x="580148" y="769658"/>
                </a:lnTo>
                <a:lnTo>
                  <a:pt x="580148" y="1008430"/>
                </a:lnTo>
                <a:lnTo>
                  <a:pt x="406107" y="1095451"/>
                </a:lnTo>
                <a:lnTo>
                  <a:pt x="406107" y="874090"/>
                </a:lnTo>
                <a:lnTo>
                  <a:pt x="571080" y="775093"/>
                </a:lnTo>
                <a:lnTo>
                  <a:pt x="580148" y="769658"/>
                </a:lnTo>
                <a:lnTo>
                  <a:pt x="580148" y="573316"/>
                </a:lnTo>
                <a:lnTo>
                  <a:pt x="517690" y="542086"/>
                </a:lnTo>
                <a:lnTo>
                  <a:pt x="517690" y="671817"/>
                </a:lnTo>
                <a:lnTo>
                  <a:pt x="514667" y="673633"/>
                </a:lnTo>
                <a:lnTo>
                  <a:pt x="345554" y="775093"/>
                </a:lnTo>
                <a:lnTo>
                  <a:pt x="290080" y="747369"/>
                </a:lnTo>
                <a:lnTo>
                  <a:pt x="290080" y="877087"/>
                </a:lnTo>
                <a:lnTo>
                  <a:pt x="290080" y="1095451"/>
                </a:lnTo>
                <a:lnTo>
                  <a:pt x="116027" y="1008430"/>
                </a:lnTo>
                <a:lnTo>
                  <a:pt x="116027" y="790067"/>
                </a:lnTo>
                <a:lnTo>
                  <a:pt x="290080" y="877087"/>
                </a:lnTo>
                <a:lnTo>
                  <a:pt x="290080" y="747369"/>
                </a:lnTo>
                <a:lnTo>
                  <a:pt x="178485" y="691565"/>
                </a:lnTo>
                <a:lnTo>
                  <a:pt x="350634" y="588276"/>
                </a:lnTo>
                <a:lnTo>
                  <a:pt x="446227" y="636079"/>
                </a:lnTo>
                <a:lnTo>
                  <a:pt x="517690" y="671817"/>
                </a:lnTo>
                <a:lnTo>
                  <a:pt x="517690" y="542086"/>
                </a:lnTo>
                <a:lnTo>
                  <a:pt x="406107" y="486283"/>
                </a:lnTo>
                <a:lnTo>
                  <a:pt x="406107" y="259753"/>
                </a:lnTo>
                <a:lnTo>
                  <a:pt x="580148" y="329361"/>
                </a:lnTo>
                <a:lnTo>
                  <a:pt x="580148" y="204393"/>
                </a:lnTo>
                <a:lnTo>
                  <a:pt x="551116" y="192773"/>
                </a:lnTo>
                <a:lnTo>
                  <a:pt x="504304" y="174040"/>
                </a:lnTo>
                <a:lnTo>
                  <a:pt x="638175" y="120497"/>
                </a:lnTo>
                <a:lnTo>
                  <a:pt x="772033" y="174040"/>
                </a:lnTo>
                <a:lnTo>
                  <a:pt x="772033" y="49085"/>
                </a:lnTo>
                <a:lnTo>
                  <a:pt x="659714" y="4152"/>
                </a:lnTo>
                <a:lnTo>
                  <a:pt x="649097" y="1041"/>
                </a:lnTo>
                <a:lnTo>
                  <a:pt x="638175" y="0"/>
                </a:lnTo>
                <a:lnTo>
                  <a:pt x="627253" y="1041"/>
                </a:lnTo>
                <a:lnTo>
                  <a:pt x="616623" y="4152"/>
                </a:lnTo>
                <a:lnTo>
                  <a:pt x="326542" y="120180"/>
                </a:lnTo>
                <a:lnTo>
                  <a:pt x="323684" y="121869"/>
                </a:lnTo>
                <a:lnTo>
                  <a:pt x="315569" y="126009"/>
                </a:lnTo>
                <a:lnTo>
                  <a:pt x="313410" y="127889"/>
                </a:lnTo>
                <a:lnTo>
                  <a:pt x="311556" y="128981"/>
                </a:lnTo>
                <a:lnTo>
                  <a:pt x="309092" y="131660"/>
                </a:lnTo>
                <a:lnTo>
                  <a:pt x="304863" y="135356"/>
                </a:lnTo>
                <a:lnTo>
                  <a:pt x="302183" y="139192"/>
                </a:lnTo>
                <a:lnTo>
                  <a:pt x="300050" y="141516"/>
                </a:lnTo>
                <a:lnTo>
                  <a:pt x="298907" y="143878"/>
                </a:lnTo>
                <a:lnTo>
                  <a:pt x="296837" y="146850"/>
                </a:lnTo>
                <a:lnTo>
                  <a:pt x="294284" y="153504"/>
                </a:lnTo>
                <a:lnTo>
                  <a:pt x="292671" y="156857"/>
                </a:lnTo>
                <a:lnTo>
                  <a:pt x="292455" y="158267"/>
                </a:lnTo>
                <a:lnTo>
                  <a:pt x="291820" y="159931"/>
                </a:lnTo>
                <a:lnTo>
                  <a:pt x="290080" y="174040"/>
                </a:lnTo>
                <a:lnTo>
                  <a:pt x="290080" y="489292"/>
                </a:lnTo>
                <a:lnTo>
                  <a:pt x="28168" y="646442"/>
                </a:lnTo>
                <a:lnTo>
                  <a:pt x="27889" y="646671"/>
                </a:lnTo>
                <a:lnTo>
                  <a:pt x="27508" y="646836"/>
                </a:lnTo>
                <a:lnTo>
                  <a:pt x="16802" y="655535"/>
                </a:lnTo>
                <a:lnTo>
                  <a:pt x="16002" y="656183"/>
                </a:lnTo>
                <a:lnTo>
                  <a:pt x="15062" y="657453"/>
                </a:lnTo>
                <a:lnTo>
                  <a:pt x="7340" y="667943"/>
                </a:lnTo>
                <a:lnTo>
                  <a:pt x="7200" y="668274"/>
                </a:lnTo>
                <a:lnTo>
                  <a:pt x="6985" y="668578"/>
                </a:lnTo>
                <a:lnTo>
                  <a:pt x="5257" y="673112"/>
                </a:lnTo>
                <a:lnTo>
                  <a:pt x="1892" y="681482"/>
                </a:lnTo>
                <a:lnTo>
                  <a:pt x="1790" y="682231"/>
                </a:lnTo>
                <a:lnTo>
                  <a:pt x="1536" y="682904"/>
                </a:lnTo>
                <a:lnTo>
                  <a:pt x="1003" y="688301"/>
                </a:lnTo>
                <a:lnTo>
                  <a:pt x="0" y="696188"/>
                </a:lnTo>
                <a:lnTo>
                  <a:pt x="0" y="1044282"/>
                </a:lnTo>
                <a:lnTo>
                  <a:pt x="2247" y="1060284"/>
                </a:lnTo>
                <a:lnTo>
                  <a:pt x="32067" y="1096175"/>
                </a:lnTo>
                <a:lnTo>
                  <a:pt x="322148" y="1241209"/>
                </a:lnTo>
                <a:lnTo>
                  <a:pt x="326593" y="1242771"/>
                </a:lnTo>
                <a:lnTo>
                  <a:pt x="331101" y="1244803"/>
                </a:lnTo>
                <a:lnTo>
                  <a:pt x="333730" y="1245260"/>
                </a:lnTo>
                <a:lnTo>
                  <a:pt x="336143" y="1246098"/>
                </a:lnTo>
                <a:lnTo>
                  <a:pt x="340817" y="1246479"/>
                </a:lnTo>
                <a:lnTo>
                  <a:pt x="345478" y="1247279"/>
                </a:lnTo>
                <a:lnTo>
                  <a:pt x="348081" y="1247076"/>
                </a:lnTo>
                <a:lnTo>
                  <a:pt x="350697" y="1247279"/>
                </a:lnTo>
                <a:lnTo>
                  <a:pt x="355346" y="1246479"/>
                </a:lnTo>
                <a:lnTo>
                  <a:pt x="360032" y="1246098"/>
                </a:lnTo>
                <a:lnTo>
                  <a:pt x="362432" y="1245260"/>
                </a:lnTo>
                <a:lnTo>
                  <a:pt x="365086" y="1244803"/>
                </a:lnTo>
                <a:lnTo>
                  <a:pt x="369570" y="1242771"/>
                </a:lnTo>
                <a:lnTo>
                  <a:pt x="374040" y="1241209"/>
                </a:lnTo>
                <a:lnTo>
                  <a:pt x="638175" y="1109154"/>
                </a:lnTo>
                <a:lnTo>
                  <a:pt x="902309" y="1241209"/>
                </a:lnTo>
                <a:lnTo>
                  <a:pt x="906729" y="1242758"/>
                </a:lnTo>
                <a:lnTo>
                  <a:pt x="911250" y="1244803"/>
                </a:lnTo>
                <a:lnTo>
                  <a:pt x="913904" y="1245260"/>
                </a:lnTo>
                <a:lnTo>
                  <a:pt x="916305" y="1246098"/>
                </a:lnTo>
                <a:lnTo>
                  <a:pt x="920978" y="1246479"/>
                </a:lnTo>
                <a:lnTo>
                  <a:pt x="925639" y="1247279"/>
                </a:lnTo>
                <a:lnTo>
                  <a:pt x="928243" y="1247076"/>
                </a:lnTo>
                <a:lnTo>
                  <a:pt x="930859" y="1247279"/>
                </a:lnTo>
                <a:lnTo>
                  <a:pt x="935507" y="1246479"/>
                </a:lnTo>
                <a:lnTo>
                  <a:pt x="940193" y="1246098"/>
                </a:lnTo>
                <a:lnTo>
                  <a:pt x="942581" y="1245260"/>
                </a:lnTo>
                <a:lnTo>
                  <a:pt x="945248" y="1244803"/>
                </a:lnTo>
                <a:lnTo>
                  <a:pt x="949756" y="1242758"/>
                </a:lnTo>
                <a:lnTo>
                  <a:pt x="1244269" y="1096175"/>
                </a:lnTo>
                <a:lnTo>
                  <a:pt x="1274102" y="1060284"/>
                </a:lnTo>
                <a:lnTo>
                  <a:pt x="1276350" y="1044282"/>
                </a:lnTo>
                <a:lnTo>
                  <a:pt x="1276350" y="761047"/>
                </a:lnTo>
                <a:lnTo>
                  <a:pt x="1276350" y="667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962274" cy="761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7478441" y="8625005"/>
            <a:ext cx="809625" cy="1662430"/>
          </a:xfrm>
          <a:custGeom>
            <a:avLst/>
            <a:gdLst/>
            <a:ahLst/>
            <a:cxnLst/>
            <a:rect l="l" t="t" r="r" b="b"/>
            <a:pathLst>
              <a:path w="809625" h="1662429">
                <a:moveTo>
                  <a:pt x="809558" y="1661994"/>
                </a:moveTo>
                <a:lnTo>
                  <a:pt x="162733" y="1661994"/>
                </a:lnTo>
                <a:lnTo>
                  <a:pt x="161334" y="1659781"/>
                </a:lnTo>
                <a:lnTo>
                  <a:pt x="138483" y="1620168"/>
                </a:lnTo>
                <a:lnTo>
                  <a:pt x="117218" y="1579559"/>
                </a:lnTo>
                <a:lnTo>
                  <a:pt x="97579" y="1537998"/>
                </a:lnTo>
                <a:lnTo>
                  <a:pt x="79610" y="1495524"/>
                </a:lnTo>
                <a:lnTo>
                  <a:pt x="63353" y="1452181"/>
                </a:lnTo>
                <a:lnTo>
                  <a:pt x="48850" y="1408011"/>
                </a:lnTo>
                <a:lnTo>
                  <a:pt x="36144" y="1363054"/>
                </a:lnTo>
                <a:lnTo>
                  <a:pt x="25276" y="1317354"/>
                </a:lnTo>
                <a:lnTo>
                  <a:pt x="16289" y="1270952"/>
                </a:lnTo>
                <a:lnTo>
                  <a:pt x="9226" y="1223890"/>
                </a:lnTo>
                <a:lnTo>
                  <a:pt x="4128" y="1176209"/>
                </a:lnTo>
                <a:lnTo>
                  <a:pt x="1039" y="1127953"/>
                </a:lnTo>
                <a:lnTo>
                  <a:pt x="0" y="1079162"/>
                </a:lnTo>
                <a:lnTo>
                  <a:pt x="1039" y="1030371"/>
                </a:lnTo>
                <a:lnTo>
                  <a:pt x="4128" y="982114"/>
                </a:lnTo>
                <a:lnTo>
                  <a:pt x="9226" y="934434"/>
                </a:lnTo>
                <a:lnTo>
                  <a:pt x="16289" y="887373"/>
                </a:lnTo>
                <a:lnTo>
                  <a:pt x="25276" y="840972"/>
                </a:lnTo>
                <a:lnTo>
                  <a:pt x="36144" y="795273"/>
                </a:lnTo>
                <a:lnTo>
                  <a:pt x="48850" y="750319"/>
                </a:lnTo>
                <a:lnTo>
                  <a:pt x="63353" y="706151"/>
                </a:lnTo>
                <a:lnTo>
                  <a:pt x="79610" y="662811"/>
                </a:lnTo>
                <a:lnTo>
                  <a:pt x="97579" y="620342"/>
                </a:lnTo>
                <a:lnTo>
                  <a:pt x="117218" y="578786"/>
                </a:lnTo>
                <a:lnTo>
                  <a:pt x="138483" y="538184"/>
                </a:lnTo>
                <a:lnTo>
                  <a:pt x="161334" y="498579"/>
                </a:lnTo>
                <a:lnTo>
                  <a:pt x="185727" y="460012"/>
                </a:lnTo>
                <a:lnTo>
                  <a:pt x="211621" y="422526"/>
                </a:lnTo>
                <a:lnTo>
                  <a:pt x="238972" y="386163"/>
                </a:lnTo>
                <a:lnTo>
                  <a:pt x="267740" y="350964"/>
                </a:lnTo>
                <a:lnTo>
                  <a:pt x="297880" y="316971"/>
                </a:lnTo>
                <a:lnTo>
                  <a:pt x="329352" y="284228"/>
                </a:lnTo>
                <a:lnTo>
                  <a:pt x="362112" y="252774"/>
                </a:lnTo>
                <a:lnTo>
                  <a:pt x="396119" y="222654"/>
                </a:lnTo>
                <a:lnTo>
                  <a:pt x="431330" y="193908"/>
                </a:lnTo>
                <a:lnTo>
                  <a:pt x="467703" y="166579"/>
                </a:lnTo>
                <a:lnTo>
                  <a:pt x="505196" y="140709"/>
                </a:lnTo>
                <a:lnTo>
                  <a:pt x="543766" y="116339"/>
                </a:lnTo>
                <a:lnTo>
                  <a:pt x="583370" y="93512"/>
                </a:lnTo>
                <a:lnTo>
                  <a:pt x="623967" y="72270"/>
                </a:lnTo>
                <a:lnTo>
                  <a:pt x="665515" y="52654"/>
                </a:lnTo>
                <a:lnTo>
                  <a:pt x="707971" y="34707"/>
                </a:lnTo>
                <a:lnTo>
                  <a:pt x="751292" y="18471"/>
                </a:lnTo>
                <a:lnTo>
                  <a:pt x="795436" y="3988"/>
                </a:lnTo>
                <a:lnTo>
                  <a:pt x="809558" y="0"/>
                </a:lnTo>
                <a:lnTo>
                  <a:pt x="809558" y="1661994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632786" y="9419589"/>
            <a:ext cx="569595" cy="569595"/>
          </a:xfrm>
          <a:custGeom>
            <a:avLst/>
            <a:gdLst/>
            <a:ahLst/>
            <a:cxnLst/>
            <a:rect l="l" t="t" r="r" b="b"/>
            <a:pathLst>
              <a:path w="569594" h="569595">
                <a:moveTo>
                  <a:pt x="284578" y="569156"/>
                </a:moveTo>
                <a:lnTo>
                  <a:pt x="242821" y="566076"/>
                </a:lnTo>
                <a:lnTo>
                  <a:pt x="201969" y="556902"/>
                </a:lnTo>
                <a:lnTo>
                  <a:pt x="162905" y="541834"/>
                </a:lnTo>
                <a:lnTo>
                  <a:pt x="126474" y="521196"/>
                </a:lnTo>
                <a:lnTo>
                  <a:pt x="93467" y="495437"/>
                </a:lnTo>
                <a:lnTo>
                  <a:pt x="64596" y="465113"/>
                </a:lnTo>
                <a:lnTo>
                  <a:pt x="40487" y="430881"/>
                </a:lnTo>
                <a:lnTo>
                  <a:pt x="21662" y="393481"/>
                </a:lnTo>
                <a:lnTo>
                  <a:pt x="8528" y="353725"/>
                </a:lnTo>
                <a:lnTo>
                  <a:pt x="1370" y="312471"/>
                </a:lnTo>
                <a:lnTo>
                  <a:pt x="0" y="284578"/>
                </a:lnTo>
                <a:lnTo>
                  <a:pt x="342" y="270614"/>
                </a:lnTo>
                <a:lnTo>
                  <a:pt x="5467" y="229059"/>
                </a:lnTo>
                <a:lnTo>
                  <a:pt x="16634" y="188706"/>
                </a:lnTo>
                <a:lnTo>
                  <a:pt x="33602" y="150429"/>
                </a:lnTo>
                <a:lnTo>
                  <a:pt x="56002" y="115055"/>
                </a:lnTo>
                <a:lnTo>
                  <a:pt x="83350" y="83351"/>
                </a:lnTo>
                <a:lnTo>
                  <a:pt x="115054" y="56002"/>
                </a:lnTo>
                <a:lnTo>
                  <a:pt x="150428" y="33602"/>
                </a:lnTo>
                <a:lnTo>
                  <a:pt x="188706" y="16635"/>
                </a:lnTo>
                <a:lnTo>
                  <a:pt x="229059" y="5467"/>
                </a:lnTo>
                <a:lnTo>
                  <a:pt x="270614" y="342"/>
                </a:lnTo>
                <a:lnTo>
                  <a:pt x="284578" y="0"/>
                </a:lnTo>
                <a:lnTo>
                  <a:pt x="298542" y="342"/>
                </a:lnTo>
                <a:lnTo>
                  <a:pt x="340096" y="5468"/>
                </a:lnTo>
                <a:lnTo>
                  <a:pt x="380449" y="16635"/>
                </a:lnTo>
                <a:lnTo>
                  <a:pt x="418727" y="33602"/>
                </a:lnTo>
                <a:lnTo>
                  <a:pt x="454101" y="56002"/>
                </a:lnTo>
                <a:lnTo>
                  <a:pt x="485805" y="83350"/>
                </a:lnTo>
                <a:lnTo>
                  <a:pt x="513153" y="115055"/>
                </a:lnTo>
                <a:lnTo>
                  <a:pt x="535554" y="150429"/>
                </a:lnTo>
                <a:lnTo>
                  <a:pt x="552521" y="188706"/>
                </a:lnTo>
                <a:lnTo>
                  <a:pt x="563688" y="229059"/>
                </a:lnTo>
                <a:lnTo>
                  <a:pt x="568814" y="270614"/>
                </a:lnTo>
                <a:lnTo>
                  <a:pt x="569156" y="284578"/>
                </a:lnTo>
                <a:lnTo>
                  <a:pt x="568814" y="298542"/>
                </a:lnTo>
                <a:lnTo>
                  <a:pt x="563688" y="340096"/>
                </a:lnTo>
                <a:lnTo>
                  <a:pt x="552521" y="380449"/>
                </a:lnTo>
                <a:lnTo>
                  <a:pt x="535554" y="418727"/>
                </a:lnTo>
                <a:lnTo>
                  <a:pt x="513153" y="454101"/>
                </a:lnTo>
                <a:lnTo>
                  <a:pt x="485805" y="485805"/>
                </a:lnTo>
                <a:lnTo>
                  <a:pt x="454101" y="513154"/>
                </a:lnTo>
                <a:lnTo>
                  <a:pt x="418727" y="535554"/>
                </a:lnTo>
                <a:lnTo>
                  <a:pt x="380450" y="552521"/>
                </a:lnTo>
                <a:lnTo>
                  <a:pt x="340096" y="563688"/>
                </a:lnTo>
                <a:lnTo>
                  <a:pt x="298542" y="568814"/>
                </a:lnTo>
                <a:lnTo>
                  <a:pt x="284578" y="569156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57338" y="2179942"/>
            <a:ext cx="11715749" cy="66198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67132" y="771920"/>
            <a:ext cx="10906760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93425" algn="l"/>
              </a:tabLst>
            </a:pPr>
            <a:r>
              <a:rPr sz="4700" u="heavy" spc="350" dirty="0">
                <a:solidFill>
                  <a:srgbClr val="070707"/>
                </a:solidFill>
                <a:uFill>
                  <a:solidFill>
                    <a:srgbClr val="FAD02B"/>
                  </a:solidFill>
                </a:uFill>
              </a:rPr>
              <a:t>CUBO</a:t>
            </a:r>
            <a:r>
              <a:rPr sz="4700" u="heavy" spc="-409" dirty="0">
                <a:solidFill>
                  <a:srgbClr val="070707"/>
                </a:solidFill>
                <a:uFill>
                  <a:solidFill>
                    <a:srgbClr val="FAD02B"/>
                  </a:solidFill>
                </a:uFill>
              </a:rPr>
              <a:t> </a:t>
            </a:r>
            <a:r>
              <a:rPr sz="4700" u="heavy" spc="195" dirty="0">
                <a:solidFill>
                  <a:srgbClr val="070707"/>
                </a:solidFill>
                <a:uFill>
                  <a:solidFill>
                    <a:srgbClr val="FAD02B"/>
                  </a:solidFill>
                </a:uFill>
              </a:rPr>
              <a:t>MULTIDIMENSIONAL</a:t>
            </a:r>
            <a:r>
              <a:rPr sz="4700" u="heavy" dirty="0">
                <a:solidFill>
                  <a:srgbClr val="070707"/>
                </a:solidFill>
                <a:uFill>
                  <a:solidFill>
                    <a:srgbClr val="FAD02B"/>
                  </a:solidFill>
                </a:uFill>
              </a:rPr>
              <a:t>	</a:t>
            </a:r>
            <a:endParaRPr sz="4700"/>
          </a:p>
        </p:txBody>
      </p:sp>
      <p:sp>
        <p:nvSpPr>
          <p:cNvPr id="7" name="object 7"/>
          <p:cNvSpPr/>
          <p:nvPr/>
        </p:nvSpPr>
        <p:spPr>
          <a:xfrm>
            <a:off x="9879533" y="273036"/>
            <a:ext cx="1276350" cy="1247775"/>
          </a:xfrm>
          <a:custGeom>
            <a:avLst/>
            <a:gdLst/>
            <a:ahLst/>
            <a:cxnLst/>
            <a:rect l="l" t="t" r="r" b="b"/>
            <a:pathLst>
              <a:path w="1276350" h="1247775">
                <a:moveTo>
                  <a:pt x="1276350" y="667181"/>
                </a:moveTo>
                <a:lnTo>
                  <a:pt x="1274457" y="652475"/>
                </a:lnTo>
                <a:lnTo>
                  <a:pt x="1274178" y="651814"/>
                </a:lnTo>
                <a:lnTo>
                  <a:pt x="1274102" y="651179"/>
                </a:lnTo>
                <a:lnTo>
                  <a:pt x="1272273" y="647065"/>
                </a:lnTo>
                <a:lnTo>
                  <a:pt x="1269009" y="638924"/>
                </a:lnTo>
                <a:lnTo>
                  <a:pt x="1268183" y="637819"/>
                </a:lnTo>
                <a:lnTo>
                  <a:pt x="1267688" y="636676"/>
                </a:lnTo>
                <a:lnTo>
                  <a:pt x="1264564" y="632917"/>
                </a:lnTo>
                <a:lnTo>
                  <a:pt x="1260348" y="627176"/>
                </a:lnTo>
                <a:lnTo>
                  <a:pt x="1258785" y="625919"/>
                </a:lnTo>
                <a:lnTo>
                  <a:pt x="1257579" y="624446"/>
                </a:lnTo>
                <a:lnTo>
                  <a:pt x="1253629" y="621741"/>
                </a:lnTo>
                <a:lnTo>
                  <a:pt x="1248829" y="617829"/>
                </a:lnTo>
                <a:lnTo>
                  <a:pt x="1246314" y="616699"/>
                </a:lnTo>
                <a:lnTo>
                  <a:pt x="1244282" y="615289"/>
                </a:lnTo>
                <a:lnTo>
                  <a:pt x="1187704" y="587006"/>
                </a:lnTo>
                <a:lnTo>
                  <a:pt x="1160322" y="573316"/>
                </a:lnTo>
                <a:lnTo>
                  <a:pt x="1160322" y="761047"/>
                </a:lnTo>
                <a:lnTo>
                  <a:pt x="1160322" y="1008430"/>
                </a:lnTo>
                <a:lnTo>
                  <a:pt x="986269" y="1095451"/>
                </a:lnTo>
                <a:lnTo>
                  <a:pt x="986269" y="848080"/>
                </a:lnTo>
                <a:lnTo>
                  <a:pt x="1160322" y="761047"/>
                </a:lnTo>
                <a:lnTo>
                  <a:pt x="1160322" y="573316"/>
                </a:lnTo>
                <a:lnTo>
                  <a:pt x="1088593" y="537451"/>
                </a:lnTo>
                <a:lnTo>
                  <a:pt x="1088593" y="667181"/>
                </a:lnTo>
                <a:lnTo>
                  <a:pt x="928255" y="747356"/>
                </a:lnTo>
                <a:lnTo>
                  <a:pt x="870242" y="718362"/>
                </a:lnTo>
                <a:lnTo>
                  <a:pt x="870242" y="848080"/>
                </a:lnTo>
                <a:lnTo>
                  <a:pt x="870242" y="1095451"/>
                </a:lnTo>
                <a:lnTo>
                  <a:pt x="696188" y="1008430"/>
                </a:lnTo>
                <a:lnTo>
                  <a:pt x="696188" y="769645"/>
                </a:lnTo>
                <a:lnTo>
                  <a:pt x="696188" y="761060"/>
                </a:lnTo>
                <a:lnTo>
                  <a:pt x="870242" y="848080"/>
                </a:lnTo>
                <a:lnTo>
                  <a:pt x="870242" y="718362"/>
                </a:lnTo>
                <a:lnTo>
                  <a:pt x="767905" y="667194"/>
                </a:lnTo>
                <a:lnTo>
                  <a:pt x="825195" y="638543"/>
                </a:lnTo>
                <a:lnTo>
                  <a:pt x="928255" y="587006"/>
                </a:lnTo>
                <a:lnTo>
                  <a:pt x="1088593" y="667181"/>
                </a:lnTo>
                <a:lnTo>
                  <a:pt x="1088593" y="537451"/>
                </a:lnTo>
                <a:lnTo>
                  <a:pt x="986269" y="486283"/>
                </a:lnTo>
                <a:lnTo>
                  <a:pt x="986269" y="259740"/>
                </a:lnTo>
                <a:lnTo>
                  <a:pt x="986269" y="174040"/>
                </a:lnTo>
                <a:lnTo>
                  <a:pt x="984529" y="159931"/>
                </a:lnTo>
                <a:lnTo>
                  <a:pt x="983869" y="158229"/>
                </a:lnTo>
                <a:lnTo>
                  <a:pt x="983665" y="156857"/>
                </a:lnTo>
                <a:lnTo>
                  <a:pt x="982065" y="153543"/>
                </a:lnTo>
                <a:lnTo>
                  <a:pt x="979500" y="146850"/>
                </a:lnTo>
                <a:lnTo>
                  <a:pt x="977442" y="143916"/>
                </a:lnTo>
                <a:lnTo>
                  <a:pt x="976299" y="141516"/>
                </a:lnTo>
                <a:lnTo>
                  <a:pt x="974128" y="139166"/>
                </a:lnTo>
                <a:lnTo>
                  <a:pt x="971486" y="135356"/>
                </a:lnTo>
                <a:lnTo>
                  <a:pt x="967270" y="131686"/>
                </a:lnTo>
                <a:lnTo>
                  <a:pt x="964793" y="128968"/>
                </a:lnTo>
                <a:lnTo>
                  <a:pt x="962926" y="127889"/>
                </a:lnTo>
                <a:lnTo>
                  <a:pt x="960780" y="125996"/>
                </a:lnTo>
                <a:lnTo>
                  <a:pt x="952576" y="121818"/>
                </a:lnTo>
                <a:lnTo>
                  <a:pt x="950341" y="120497"/>
                </a:lnTo>
                <a:lnTo>
                  <a:pt x="949794" y="120180"/>
                </a:lnTo>
                <a:lnTo>
                  <a:pt x="870242" y="88366"/>
                </a:lnTo>
                <a:lnTo>
                  <a:pt x="870242" y="259740"/>
                </a:lnTo>
                <a:lnTo>
                  <a:pt x="870242" y="486283"/>
                </a:lnTo>
                <a:lnTo>
                  <a:pt x="773480" y="534670"/>
                </a:lnTo>
                <a:lnTo>
                  <a:pt x="696188" y="573303"/>
                </a:lnTo>
                <a:lnTo>
                  <a:pt x="696188" y="329361"/>
                </a:lnTo>
                <a:lnTo>
                  <a:pt x="800620" y="287591"/>
                </a:lnTo>
                <a:lnTo>
                  <a:pt x="870242" y="259740"/>
                </a:lnTo>
                <a:lnTo>
                  <a:pt x="870242" y="88366"/>
                </a:lnTo>
                <a:lnTo>
                  <a:pt x="772045" y="49072"/>
                </a:lnTo>
                <a:lnTo>
                  <a:pt x="772045" y="174040"/>
                </a:lnTo>
                <a:lnTo>
                  <a:pt x="638175" y="227584"/>
                </a:lnTo>
                <a:lnTo>
                  <a:pt x="580161" y="204381"/>
                </a:lnTo>
                <a:lnTo>
                  <a:pt x="580161" y="329361"/>
                </a:lnTo>
                <a:lnTo>
                  <a:pt x="580161" y="573303"/>
                </a:lnTo>
                <a:lnTo>
                  <a:pt x="580161" y="769645"/>
                </a:lnTo>
                <a:lnTo>
                  <a:pt x="580161" y="1008430"/>
                </a:lnTo>
                <a:lnTo>
                  <a:pt x="406107" y="1095451"/>
                </a:lnTo>
                <a:lnTo>
                  <a:pt x="406107" y="874077"/>
                </a:lnTo>
                <a:lnTo>
                  <a:pt x="571080" y="775093"/>
                </a:lnTo>
                <a:lnTo>
                  <a:pt x="580161" y="769645"/>
                </a:lnTo>
                <a:lnTo>
                  <a:pt x="580161" y="573303"/>
                </a:lnTo>
                <a:lnTo>
                  <a:pt x="517690" y="542074"/>
                </a:lnTo>
                <a:lnTo>
                  <a:pt x="517690" y="671817"/>
                </a:lnTo>
                <a:lnTo>
                  <a:pt x="345554" y="775093"/>
                </a:lnTo>
                <a:lnTo>
                  <a:pt x="290080" y="747369"/>
                </a:lnTo>
                <a:lnTo>
                  <a:pt x="290080" y="877087"/>
                </a:lnTo>
                <a:lnTo>
                  <a:pt x="290080" y="1095451"/>
                </a:lnTo>
                <a:lnTo>
                  <a:pt x="116027" y="1008430"/>
                </a:lnTo>
                <a:lnTo>
                  <a:pt x="116027" y="790067"/>
                </a:lnTo>
                <a:lnTo>
                  <a:pt x="290080" y="877087"/>
                </a:lnTo>
                <a:lnTo>
                  <a:pt x="290080" y="747369"/>
                </a:lnTo>
                <a:lnTo>
                  <a:pt x="249948" y="727303"/>
                </a:lnTo>
                <a:lnTo>
                  <a:pt x="178485" y="691565"/>
                </a:lnTo>
                <a:lnTo>
                  <a:pt x="350634" y="588276"/>
                </a:lnTo>
                <a:lnTo>
                  <a:pt x="446227" y="636079"/>
                </a:lnTo>
                <a:lnTo>
                  <a:pt x="517690" y="671817"/>
                </a:lnTo>
                <a:lnTo>
                  <a:pt x="517690" y="542074"/>
                </a:lnTo>
                <a:lnTo>
                  <a:pt x="450697" y="508584"/>
                </a:lnTo>
                <a:lnTo>
                  <a:pt x="406107" y="486283"/>
                </a:lnTo>
                <a:lnTo>
                  <a:pt x="406107" y="259740"/>
                </a:lnTo>
                <a:lnTo>
                  <a:pt x="580161" y="329361"/>
                </a:lnTo>
                <a:lnTo>
                  <a:pt x="580161" y="204381"/>
                </a:lnTo>
                <a:lnTo>
                  <a:pt x="504304" y="174040"/>
                </a:lnTo>
                <a:lnTo>
                  <a:pt x="638175" y="120497"/>
                </a:lnTo>
                <a:lnTo>
                  <a:pt x="772045" y="174040"/>
                </a:lnTo>
                <a:lnTo>
                  <a:pt x="772045" y="49072"/>
                </a:lnTo>
                <a:lnTo>
                  <a:pt x="659726" y="4140"/>
                </a:lnTo>
                <a:lnTo>
                  <a:pt x="649097" y="1028"/>
                </a:lnTo>
                <a:lnTo>
                  <a:pt x="638175" y="0"/>
                </a:lnTo>
                <a:lnTo>
                  <a:pt x="627253" y="1028"/>
                </a:lnTo>
                <a:lnTo>
                  <a:pt x="616623" y="4140"/>
                </a:lnTo>
                <a:lnTo>
                  <a:pt x="326542" y="120180"/>
                </a:lnTo>
                <a:lnTo>
                  <a:pt x="323710" y="121843"/>
                </a:lnTo>
                <a:lnTo>
                  <a:pt x="315569" y="125996"/>
                </a:lnTo>
                <a:lnTo>
                  <a:pt x="313410" y="127876"/>
                </a:lnTo>
                <a:lnTo>
                  <a:pt x="311556" y="128968"/>
                </a:lnTo>
                <a:lnTo>
                  <a:pt x="309067" y="131686"/>
                </a:lnTo>
                <a:lnTo>
                  <a:pt x="304863" y="135356"/>
                </a:lnTo>
                <a:lnTo>
                  <a:pt x="302209" y="139166"/>
                </a:lnTo>
                <a:lnTo>
                  <a:pt x="300050" y="141516"/>
                </a:lnTo>
                <a:lnTo>
                  <a:pt x="298894" y="143916"/>
                </a:lnTo>
                <a:lnTo>
                  <a:pt x="296849" y="146850"/>
                </a:lnTo>
                <a:lnTo>
                  <a:pt x="294271" y="153543"/>
                </a:lnTo>
                <a:lnTo>
                  <a:pt x="292684" y="156857"/>
                </a:lnTo>
                <a:lnTo>
                  <a:pt x="292468" y="158229"/>
                </a:lnTo>
                <a:lnTo>
                  <a:pt x="291820" y="159931"/>
                </a:lnTo>
                <a:lnTo>
                  <a:pt x="290080" y="174040"/>
                </a:lnTo>
                <a:lnTo>
                  <a:pt x="290080" y="489292"/>
                </a:lnTo>
                <a:lnTo>
                  <a:pt x="28168" y="646442"/>
                </a:lnTo>
                <a:lnTo>
                  <a:pt x="27876" y="646684"/>
                </a:lnTo>
                <a:lnTo>
                  <a:pt x="27520" y="646836"/>
                </a:lnTo>
                <a:lnTo>
                  <a:pt x="16002" y="656183"/>
                </a:lnTo>
                <a:lnTo>
                  <a:pt x="7340" y="667931"/>
                </a:lnTo>
                <a:lnTo>
                  <a:pt x="7188" y="668286"/>
                </a:lnTo>
                <a:lnTo>
                  <a:pt x="6985" y="668578"/>
                </a:lnTo>
                <a:lnTo>
                  <a:pt x="5308" y="672960"/>
                </a:lnTo>
                <a:lnTo>
                  <a:pt x="1892" y="681482"/>
                </a:lnTo>
                <a:lnTo>
                  <a:pt x="1790" y="682231"/>
                </a:lnTo>
                <a:lnTo>
                  <a:pt x="1536" y="682904"/>
                </a:lnTo>
                <a:lnTo>
                  <a:pt x="1003" y="688301"/>
                </a:lnTo>
                <a:lnTo>
                  <a:pt x="0" y="696188"/>
                </a:lnTo>
                <a:lnTo>
                  <a:pt x="0" y="1044282"/>
                </a:lnTo>
                <a:lnTo>
                  <a:pt x="2247" y="1060284"/>
                </a:lnTo>
                <a:lnTo>
                  <a:pt x="32067" y="1096175"/>
                </a:lnTo>
                <a:lnTo>
                  <a:pt x="322148" y="1241209"/>
                </a:lnTo>
                <a:lnTo>
                  <a:pt x="326669" y="1242796"/>
                </a:lnTo>
                <a:lnTo>
                  <a:pt x="331101" y="1244790"/>
                </a:lnTo>
                <a:lnTo>
                  <a:pt x="333692" y="1245247"/>
                </a:lnTo>
                <a:lnTo>
                  <a:pt x="336156" y="1246098"/>
                </a:lnTo>
                <a:lnTo>
                  <a:pt x="340880" y="1246492"/>
                </a:lnTo>
                <a:lnTo>
                  <a:pt x="345490" y="1247279"/>
                </a:lnTo>
                <a:lnTo>
                  <a:pt x="348094" y="1247076"/>
                </a:lnTo>
                <a:lnTo>
                  <a:pt x="350697" y="1247279"/>
                </a:lnTo>
                <a:lnTo>
                  <a:pt x="355295" y="1246492"/>
                </a:lnTo>
                <a:lnTo>
                  <a:pt x="360032" y="1246098"/>
                </a:lnTo>
                <a:lnTo>
                  <a:pt x="362483" y="1245247"/>
                </a:lnTo>
                <a:lnTo>
                  <a:pt x="365086" y="1244790"/>
                </a:lnTo>
                <a:lnTo>
                  <a:pt x="369506" y="1242796"/>
                </a:lnTo>
                <a:lnTo>
                  <a:pt x="374040" y="1241209"/>
                </a:lnTo>
                <a:lnTo>
                  <a:pt x="638175" y="1109154"/>
                </a:lnTo>
                <a:lnTo>
                  <a:pt x="902309" y="1241209"/>
                </a:lnTo>
                <a:lnTo>
                  <a:pt x="906843" y="1242796"/>
                </a:lnTo>
                <a:lnTo>
                  <a:pt x="911263" y="1244790"/>
                </a:lnTo>
                <a:lnTo>
                  <a:pt x="913828" y="1245247"/>
                </a:lnTo>
                <a:lnTo>
                  <a:pt x="916305" y="1246098"/>
                </a:lnTo>
                <a:lnTo>
                  <a:pt x="921029" y="1246492"/>
                </a:lnTo>
                <a:lnTo>
                  <a:pt x="925639" y="1247279"/>
                </a:lnTo>
                <a:lnTo>
                  <a:pt x="928243" y="1247076"/>
                </a:lnTo>
                <a:lnTo>
                  <a:pt x="930859" y="1247279"/>
                </a:lnTo>
                <a:lnTo>
                  <a:pt x="935469" y="1246492"/>
                </a:lnTo>
                <a:lnTo>
                  <a:pt x="940193" y="1246098"/>
                </a:lnTo>
                <a:lnTo>
                  <a:pt x="942644" y="1245247"/>
                </a:lnTo>
                <a:lnTo>
                  <a:pt x="945248" y="1244790"/>
                </a:lnTo>
                <a:lnTo>
                  <a:pt x="949655" y="1242796"/>
                </a:lnTo>
                <a:lnTo>
                  <a:pt x="954201" y="1241209"/>
                </a:lnTo>
                <a:lnTo>
                  <a:pt x="1244282" y="1096175"/>
                </a:lnTo>
                <a:lnTo>
                  <a:pt x="1245323" y="1095451"/>
                </a:lnTo>
                <a:lnTo>
                  <a:pt x="1257579" y="1087005"/>
                </a:lnTo>
                <a:lnTo>
                  <a:pt x="1267688" y="1074788"/>
                </a:lnTo>
                <a:lnTo>
                  <a:pt x="1274102" y="1060284"/>
                </a:lnTo>
                <a:lnTo>
                  <a:pt x="1276350" y="1044282"/>
                </a:lnTo>
                <a:lnTo>
                  <a:pt x="1276350" y="761047"/>
                </a:lnTo>
                <a:lnTo>
                  <a:pt x="1276350" y="667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962274" cy="7619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7478441" y="8625005"/>
            <a:ext cx="809625" cy="1662430"/>
          </a:xfrm>
          <a:custGeom>
            <a:avLst/>
            <a:gdLst/>
            <a:ahLst/>
            <a:cxnLst/>
            <a:rect l="l" t="t" r="r" b="b"/>
            <a:pathLst>
              <a:path w="809625" h="1662429">
                <a:moveTo>
                  <a:pt x="809558" y="1661994"/>
                </a:moveTo>
                <a:lnTo>
                  <a:pt x="162733" y="1661994"/>
                </a:lnTo>
                <a:lnTo>
                  <a:pt x="161334" y="1659781"/>
                </a:lnTo>
                <a:lnTo>
                  <a:pt x="138483" y="1620168"/>
                </a:lnTo>
                <a:lnTo>
                  <a:pt x="117218" y="1579559"/>
                </a:lnTo>
                <a:lnTo>
                  <a:pt x="97579" y="1537998"/>
                </a:lnTo>
                <a:lnTo>
                  <a:pt x="79610" y="1495524"/>
                </a:lnTo>
                <a:lnTo>
                  <a:pt x="63353" y="1452181"/>
                </a:lnTo>
                <a:lnTo>
                  <a:pt x="48850" y="1408011"/>
                </a:lnTo>
                <a:lnTo>
                  <a:pt x="36144" y="1363054"/>
                </a:lnTo>
                <a:lnTo>
                  <a:pt x="25276" y="1317354"/>
                </a:lnTo>
                <a:lnTo>
                  <a:pt x="16289" y="1270952"/>
                </a:lnTo>
                <a:lnTo>
                  <a:pt x="9226" y="1223890"/>
                </a:lnTo>
                <a:lnTo>
                  <a:pt x="4128" y="1176209"/>
                </a:lnTo>
                <a:lnTo>
                  <a:pt x="1039" y="1127953"/>
                </a:lnTo>
                <a:lnTo>
                  <a:pt x="0" y="1079162"/>
                </a:lnTo>
                <a:lnTo>
                  <a:pt x="1039" y="1030371"/>
                </a:lnTo>
                <a:lnTo>
                  <a:pt x="4128" y="982114"/>
                </a:lnTo>
                <a:lnTo>
                  <a:pt x="9226" y="934434"/>
                </a:lnTo>
                <a:lnTo>
                  <a:pt x="16289" y="887373"/>
                </a:lnTo>
                <a:lnTo>
                  <a:pt x="25276" y="840972"/>
                </a:lnTo>
                <a:lnTo>
                  <a:pt x="36144" y="795273"/>
                </a:lnTo>
                <a:lnTo>
                  <a:pt x="48850" y="750319"/>
                </a:lnTo>
                <a:lnTo>
                  <a:pt x="63353" y="706151"/>
                </a:lnTo>
                <a:lnTo>
                  <a:pt x="79610" y="662811"/>
                </a:lnTo>
                <a:lnTo>
                  <a:pt x="97579" y="620342"/>
                </a:lnTo>
                <a:lnTo>
                  <a:pt x="117218" y="578786"/>
                </a:lnTo>
                <a:lnTo>
                  <a:pt x="138483" y="538184"/>
                </a:lnTo>
                <a:lnTo>
                  <a:pt x="161334" y="498579"/>
                </a:lnTo>
                <a:lnTo>
                  <a:pt x="185727" y="460012"/>
                </a:lnTo>
                <a:lnTo>
                  <a:pt x="211621" y="422526"/>
                </a:lnTo>
                <a:lnTo>
                  <a:pt x="238972" y="386163"/>
                </a:lnTo>
                <a:lnTo>
                  <a:pt x="267740" y="350964"/>
                </a:lnTo>
                <a:lnTo>
                  <a:pt x="297880" y="316971"/>
                </a:lnTo>
                <a:lnTo>
                  <a:pt x="329352" y="284228"/>
                </a:lnTo>
                <a:lnTo>
                  <a:pt x="362112" y="252774"/>
                </a:lnTo>
                <a:lnTo>
                  <a:pt x="396119" y="222654"/>
                </a:lnTo>
                <a:lnTo>
                  <a:pt x="431330" y="193908"/>
                </a:lnTo>
                <a:lnTo>
                  <a:pt x="467703" y="166579"/>
                </a:lnTo>
                <a:lnTo>
                  <a:pt x="505196" y="140709"/>
                </a:lnTo>
                <a:lnTo>
                  <a:pt x="543766" y="116339"/>
                </a:lnTo>
                <a:lnTo>
                  <a:pt x="583370" y="93512"/>
                </a:lnTo>
                <a:lnTo>
                  <a:pt x="623967" y="72270"/>
                </a:lnTo>
                <a:lnTo>
                  <a:pt x="665515" y="52654"/>
                </a:lnTo>
                <a:lnTo>
                  <a:pt x="707971" y="34707"/>
                </a:lnTo>
                <a:lnTo>
                  <a:pt x="751292" y="18471"/>
                </a:lnTo>
                <a:lnTo>
                  <a:pt x="795436" y="3988"/>
                </a:lnTo>
                <a:lnTo>
                  <a:pt x="809558" y="0"/>
                </a:lnTo>
                <a:lnTo>
                  <a:pt x="809558" y="1661994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32786" y="9419589"/>
            <a:ext cx="569595" cy="569595"/>
          </a:xfrm>
          <a:custGeom>
            <a:avLst/>
            <a:gdLst/>
            <a:ahLst/>
            <a:cxnLst/>
            <a:rect l="l" t="t" r="r" b="b"/>
            <a:pathLst>
              <a:path w="569594" h="569595">
                <a:moveTo>
                  <a:pt x="284578" y="569156"/>
                </a:moveTo>
                <a:lnTo>
                  <a:pt x="242821" y="566076"/>
                </a:lnTo>
                <a:lnTo>
                  <a:pt x="201969" y="556902"/>
                </a:lnTo>
                <a:lnTo>
                  <a:pt x="162905" y="541834"/>
                </a:lnTo>
                <a:lnTo>
                  <a:pt x="126474" y="521196"/>
                </a:lnTo>
                <a:lnTo>
                  <a:pt x="93467" y="495437"/>
                </a:lnTo>
                <a:lnTo>
                  <a:pt x="64596" y="465113"/>
                </a:lnTo>
                <a:lnTo>
                  <a:pt x="40487" y="430881"/>
                </a:lnTo>
                <a:lnTo>
                  <a:pt x="21662" y="393481"/>
                </a:lnTo>
                <a:lnTo>
                  <a:pt x="8528" y="353725"/>
                </a:lnTo>
                <a:lnTo>
                  <a:pt x="1370" y="312471"/>
                </a:lnTo>
                <a:lnTo>
                  <a:pt x="0" y="284578"/>
                </a:lnTo>
                <a:lnTo>
                  <a:pt x="342" y="270614"/>
                </a:lnTo>
                <a:lnTo>
                  <a:pt x="5467" y="229059"/>
                </a:lnTo>
                <a:lnTo>
                  <a:pt x="16634" y="188706"/>
                </a:lnTo>
                <a:lnTo>
                  <a:pt x="33602" y="150429"/>
                </a:lnTo>
                <a:lnTo>
                  <a:pt x="56002" y="115055"/>
                </a:lnTo>
                <a:lnTo>
                  <a:pt x="83350" y="83351"/>
                </a:lnTo>
                <a:lnTo>
                  <a:pt x="115054" y="56002"/>
                </a:lnTo>
                <a:lnTo>
                  <a:pt x="150428" y="33602"/>
                </a:lnTo>
                <a:lnTo>
                  <a:pt x="188706" y="16635"/>
                </a:lnTo>
                <a:lnTo>
                  <a:pt x="229059" y="5467"/>
                </a:lnTo>
                <a:lnTo>
                  <a:pt x="270614" y="342"/>
                </a:lnTo>
                <a:lnTo>
                  <a:pt x="284578" y="0"/>
                </a:lnTo>
                <a:lnTo>
                  <a:pt x="298542" y="342"/>
                </a:lnTo>
                <a:lnTo>
                  <a:pt x="340096" y="5468"/>
                </a:lnTo>
                <a:lnTo>
                  <a:pt x="380449" y="16635"/>
                </a:lnTo>
                <a:lnTo>
                  <a:pt x="418727" y="33602"/>
                </a:lnTo>
                <a:lnTo>
                  <a:pt x="454101" y="56002"/>
                </a:lnTo>
                <a:lnTo>
                  <a:pt x="485805" y="83350"/>
                </a:lnTo>
                <a:lnTo>
                  <a:pt x="513153" y="115055"/>
                </a:lnTo>
                <a:lnTo>
                  <a:pt x="535554" y="150429"/>
                </a:lnTo>
                <a:lnTo>
                  <a:pt x="552521" y="188706"/>
                </a:lnTo>
                <a:lnTo>
                  <a:pt x="563688" y="229059"/>
                </a:lnTo>
                <a:lnTo>
                  <a:pt x="568814" y="270614"/>
                </a:lnTo>
                <a:lnTo>
                  <a:pt x="569156" y="284578"/>
                </a:lnTo>
                <a:lnTo>
                  <a:pt x="568814" y="298542"/>
                </a:lnTo>
                <a:lnTo>
                  <a:pt x="563688" y="340096"/>
                </a:lnTo>
                <a:lnTo>
                  <a:pt x="552521" y="380449"/>
                </a:lnTo>
                <a:lnTo>
                  <a:pt x="535554" y="418727"/>
                </a:lnTo>
                <a:lnTo>
                  <a:pt x="513153" y="454101"/>
                </a:lnTo>
                <a:lnTo>
                  <a:pt x="485805" y="485805"/>
                </a:lnTo>
                <a:lnTo>
                  <a:pt x="454101" y="513154"/>
                </a:lnTo>
                <a:lnTo>
                  <a:pt x="418727" y="535554"/>
                </a:lnTo>
                <a:lnTo>
                  <a:pt x="380450" y="552521"/>
                </a:lnTo>
                <a:lnTo>
                  <a:pt x="340096" y="563688"/>
                </a:lnTo>
                <a:lnTo>
                  <a:pt x="298542" y="568814"/>
                </a:lnTo>
                <a:lnTo>
                  <a:pt x="284578" y="569156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43320" y="771920"/>
            <a:ext cx="10930890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917555" algn="l"/>
              </a:tabLst>
            </a:pPr>
            <a:r>
              <a:rPr sz="4700" u="heavy" spc="1120" dirty="0">
                <a:solidFill>
                  <a:srgbClr val="070707"/>
                </a:solidFill>
                <a:uFill>
                  <a:solidFill>
                    <a:srgbClr val="FAD02B"/>
                  </a:solidFill>
                </a:uFill>
              </a:rPr>
              <a:t> </a:t>
            </a:r>
            <a:r>
              <a:rPr sz="4700" u="heavy" spc="350" dirty="0">
                <a:solidFill>
                  <a:srgbClr val="070707"/>
                </a:solidFill>
                <a:uFill>
                  <a:solidFill>
                    <a:srgbClr val="FAD02B"/>
                  </a:solidFill>
                </a:uFill>
              </a:rPr>
              <a:t>CUBO</a:t>
            </a:r>
            <a:r>
              <a:rPr sz="4700" u="heavy" spc="-415" dirty="0">
                <a:solidFill>
                  <a:srgbClr val="070707"/>
                </a:solidFill>
                <a:uFill>
                  <a:solidFill>
                    <a:srgbClr val="FAD02B"/>
                  </a:solidFill>
                </a:uFill>
              </a:rPr>
              <a:t> </a:t>
            </a:r>
            <a:r>
              <a:rPr sz="4700" u="heavy" spc="195" dirty="0">
                <a:solidFill>
                  <a:srgbClr val="070707"/>
                </a:solidFill>
                <a:uFill>
                  <a:solidFill>
                    <a:srgbClr val="FAD02B"/>
                  </a:solidFill>
                </a:uFill>
              </a:rPr>
              <a:t>MULTIDIMENSIONAL</a:t>
            </a:r>
            <a:r>
              <a:rPr sz="4700" u="heavy" dirty="0">
                <a:solidFill>
                  <a:srgbClr val="070707"/>
                </a:solidFill>
                <a:uFill>
                  <a:solidFill>
                    <a:srgbClr val="FAD02B"/>
                  </a:solidFill>
                </a:uFill>
              </a:rPr>
              <a:t>	</a:t>
            </a:r>
            <a:endParaRPr sz="470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77501" y="2065419"/>
            <a:ext cx="12315824" cy="697229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0803191" y="195553"/>
            <a:ext cx="1276350" cy="1247775"/>
          </a:xfrm>
          <a:custGeom>
            <a:avLst/>
            <a:gdLst/>
            <a:ahLst/>
            <a:cxnLst/>
            <a:rect l="l" t="t" r="r" b="b"/>
            <a:pathLst>
              <a:path w="1276350" h="1247775">
                <a:moveTo>
                  <a:pt x="1276350" y="667181"/>
                </a:moveTo>
                <a:lnTo>
                  <a:pt x="1274457" y="652475"/>
                </a:lnTo>
                <a:lnTo>
                  <a:pt x="1274178" y="651814"/>
                </a:lnTo>
                <a:lnTo>
                  <a:pt x="1274102" y="651179"/>
                </a:lnTo>
                <a:lnTo>
                  <a:pt x="1272247" y="647014"/>
                </a:lnTo>
                <a:lnTo>
                  <a:pt x="1269009" y="638937"/>
                </a:lnTo>
                <a:lnTo>
                  <a:pt x="1268196" y="637857"/>
                </a:lnTo>
                <a:lnTo>
                  <a:pt x="1267688" y="636676"/>
                </a:lnTo>
                <a:lnTo>
                  <a:pt x="1264551" y="632904"/>
                </a:lnTo>
                <a:lnTo>
                  <a:pt x="1260348" y="627176"/>
                </a:lnTo>
                <a:lnTo>
                  <a:pt x="1258760" y="625894"/>
                </a:lnTo>
                <a:lnTo>
                  <a:pt x="1257579" y="624459"/>
                </a:lnTo>
                <a:lnTo>
                  <a:pt x="1253705" y="621804"/>
                </a:lnTo>
                <a:lnTo>
                  <a:pt x="1248829" y="617829"/>
                </a:lnTo>
                <a:lnTo>
                  <a:pt x="1246301" y="616699"/>
                </a:lnTo>
                <a:lnTo>
                  <a:pt x="1244282" y="615289"/>
                </a:lnTo>
                <a:lnTo>
                  <a:pt x="1187704" y="587006"/>
                </a:lnTo>
                <a:lnTo>
                  <a:pt x="1160322" y="573328"/>
                </a:lnTo>
                <a:lnTo>
                  <a:pt x="1160322" y="761047"/>
                </a:lnTo>
                <a:lnTo>
                  <a:pt x="1160322" y="1008430"/>
                </a:lnTo>
                <a:lnTo>
                  <a:pt x="986269" y="1095451"/>
                </a:lnTo>
                <a:lnTo>
                  <a:pt x="986269" y="848080"/>
                </a:lnTo>
                <a:lnTo>
                  <a:pt x="1160322" y="761047"/>
                </a:lnTo>
                <a:lnTo>
                  <a:pt x="1160322" y="573328"/>
                </a:lnTo>
                <a:lnTo>
                  <a:pt x="1088605" y="537464"/>
                </a:lnTo>
                <a:lnTo>
                  <a:pt x="1088605" y="667181"/>
                </a:lnTo>
                <a:lnTo>
                  <a:pt x="928255" y="747356"/>
                </a:lnTo>
                <a:lnTo>
                  <a:pt x="871054" y="718769"/>
                </a:lnTo>
                <a:lnTo>
                  <a:pt x="870242" y="718362"/>
                </a:lnTo>
                <a:lnTo>
                  <a:pt x="870242" y="848080"/>
                </a:lnTo>
                <a:lnTo>
                  <a:pt x="870242" y="1095451"/>
                </a:lnTo>
                <a:lnTo>
                  <a:pt x="696188" y="1008430"/>
                </a:lnTo>
                <a:lnTo>
                  <a:pt x="696188" y="769645"/>
                </a:lnTo>
                <a:lnTo>
                  <a:pt x="696188" y="761060"/>
                </a:lnTo>
                <a:lnTo>
                  <a:pt x="870242" y="848080"/>
                </a:lnTo>
                <a:lnTo>
                  <a:pt x="870242" y="718362"/>
                </a:lnTo>
                <a:lnTo>
                  <a:pt x="767905" y="667194"/>
                </a:lnTo>
                <a:lnTo>
                  <a:pt x="825195" y="638543"/>
                </a:lnTo>
                <a:lnTo>
                  <a:pt x="928255" y="587006"/>
                </a:lnTo>
                <a:lnTo>
                  <a:pt x="1088605" y="667181"/>
                </a:lnTo>
                <a:lnTo>
                  <a:pt x="1088605" y="537464"/>
                </a:lnTo>
                <a:lnTo>
                  <a:pt x="986269" y="486295"/>
                </a:lnTo>
                <a:lnTo>
                  <a:pt x="986269" y="259740"/>
                </a:lnTo>
                <a:lnTo>
                  <a:pt x="986269" y="174053"/>
                </a:lnTo>
                <a:lnTo>
                  <a:pt x="984529" y="159931"/>
                </a:lnTo>
                <a:lnTo>
                  <a:pt x="983869" y="158229"/>
                </a:lnTo>
                <a:lnTo>
                  <a:pt x="983665" y="156857"/>
                </a:lnTo>
                <a:lnTo>
                  <a:pt x="982065" y="153543"/>
                </a:lnTo>
                <a:lnTo>
                  <a:pt x="979500" y="146850"/>
                </a:lnTo>
                <a:lnTo>
                  <a:pt x="977442" y="143916"/>
                </a:lnTo>
                <a:lnTo>
                  <a:pt x="976299" y="141516"/>
                </a:lnTo>
                <a:lnTo>
                  <a:pt x="974140" y="139166"/>
                </a:lnTo>
                <a:lnTo>
                  <a:pt x="971486" y="135356"/>
                </a:lnTo>
                <a:lnTo>
                  <a:pt x="967244" y="131660"/>
                </a:lnTo>
                <a:lnTo>
                  <a:pt x="964793" y="128981"/>
                </a:lnTo>
                <a:lnTo>
                  <a:pt x="962926" y="127889"/>
                </a:lnTo>
                <a:lnTo>
                  <a:pt x="960780" y="126009"/>
                </a:lnTo>
                <a:lnTo>
                  <a:pt x="952690" y="121881"/>
                </a:lnTo>
                <a:lnTo>
                  <a:pt x="950353" y="120497"/>
                </a:lnTo>
                <a:lnTo>
                  <a:pt x="949807" y="120180"/>
                </a:lnTo>
                <a:lnTo>
                  <a:pt x="870242" y="88366"/>
                </a:lnTo>
                <a:lnTo>
                  <a:pt x="870242" y="259740"/>
                </a:lnTo>
                <a:lnTo>
                  <a:pt x="870242" y="486283"/>
                </a:lnTo>
                <a:lnTo>
                  <a:pt x="773480" y="534670"/>
                </a:lnTo>
                <a:lnTo>
                  <a:pt x="696188" y="573316"/>
                </a:lnTo>
                <a:lnTo>
                  <a:pt x="696188" y="329361"/>
                </a:lnTo>
                <a:lnTo>
                  <a:pt x="870242" y="259740"/>
                </a:lnTo>
                <a:lnTo>
                  <a:pt x="870242" y="88366"/>
                </a:lnTo>
                <a:lnTo>
                  <a:pt x="772020" y="49072"/>
                </a:lnTo>
                <a:lnTo>
                  <a:pt x="772020" y="174053"/>
                </a:lnTo>
                <a:lnTo>
                  <a:pt x="638175" y="227596"/>
                </a:lnTo>
                <a:lnTo>
                  <a:pt x="580161" y="204406"/>
                </a:lnTo>
                <a:lnTo>
                  <a:pt x="580161" y="329361"/>
                </a:lnTo>
                <a:lnTo>
                  <a:pt x="580161" y="573316"/>
                </a:lnTo>
                <a:lnTo>
                  <a:pt x="580161" y="769645"/>
                </a:lnTo>
                <a:lnTo>
                  <a:pt x="580161" y="1008430"/>
                </a:lnTo>
                <a:lnTo>
                  <a:pt x="406107" y="1095451"/>
                </a:lnTo>
                <a:lnTo>
                  <a:pt x="406107" y="874090"/>
                </a:lnTo>
                <a:lnTo>
                  <a:pt x="571080" y="775093"/>
                </a:lnTo>
                <a:lnTo>
                  <a:pt x="580161" y="769645"/>
                </a:lnTo>
                <a:lnTo>
                  <a:pt x="580161" y="573316"/>
                </a:lnTo>
                <a:lnTo>
                  <a:pt x="517690" y="542086"/>
                </a:lnTo>
                <a:lnTo>
                  <a:pt x="517690" y="671817"/>
                </a:lnTo>
                <a:lnTo>
                  <a:pt x="345554" y="775093"/>
                </a:lnTo>
                <a:lnTo>
                  <a:pt x="290080" y="747369"/>
                </a:lnTo>
                <a:lnTo>
                  <a:pt x="290080" y="877087"/>
                </a:lnTo>
                <a:lnTo>
                  <a:pt x="290080" y="1095451"/>
                </a:lnTo>
                <a:lnTo>
                  <a:pt x="116039" y="1008430"/>
                </a:lnTo>
                <a:lnTo>
                  <a:pt x="116039" y="790067"/>
                </a:lnTo>
                <a:lnTo>
                  <a:pt x="290080" y="877087"/>
                </a:lnTo>
                <a:lnTo>
                  <a:pt x="290080" y="747369"/>
                </a:lnTo>
                <a:lnTo>
                  <a:pt x="249948" y="727303"/>
                </a:lnTo>
                <a:lnTo>
                  <a:pt x="178485" y="691565"/>
                </a:lnTo>
                <a:lnTo>
                  <a:pt x="350634" y="588276"/>
                </a:lnTo>
                <a:lnTo>
                  <a:pt x="446227" y="636079"/>
                </a:lnTo>
                <a:lnTo>
                  <a:pt x="517690" y="671817"/>
                </a:lnTo>
                <a:lnTo>
                  <a:pt x="517690" y="542086"/>
                </a:lnTo>
                <a:lnTo>
                  <a:pt x="406107" y="486283"/>
                </a:lnTo>
                <a:lnTo>
                  <a:pt x="406107" y="259740"/>
                </a:lnTo>
                <a:lnTo>
                  <a:pt x="580161" y="329361"/>
                </a:lnTo>
                <a:lnTo>
                  <a:pt x="580161" y="204406"/>
                </a:lnTo>
                <a:lnTo>
                  <a:pt x="504317" y="174053"/>
                </a:lnTo>
                <a:lnTo>
                  <a:pt x="638175" y="120497"/>
                </a:lnTo>
                <a:lnTo>
                  <a:pt x="772020" y="174053"/>
                </a:lnTo>
                <a:lnTo>
                  <a:pt x="772020" y="49072"/>
                </a:lnTo>
                <a:lnTo>
                  <a:pt x="659726" y="4152"/>
                </a:lnTo>
                <a:lnTo>
                  <a:pt x="649097" y="1041"/>
                </a:lnTo>
                <a:lnTo>
                  <a:pt x="638175" y="0"/>
                </a:lnTo>
                <a:lnTo>
                  <a:pt x="627253" y="1041"/>
                </a:lnTo>
                <a:lnTo>
                  <a:pt x="616623" y="4152"/>
                </a:lnTo>
                <a:lnTo>
                  <a:pt x="326555" y="120180"/>
                </a:lnTo>
                <a:lnTo>
                  <a:pt x="323761" y="121818"/>
                </a:lnTo>
                <a:lnTo>
                  <a:pt x="315569" y="126009"/>
                </a:lnTo>
                <a:lnTo>
                  <a:pt x="313410" y="127901"/>
                </a:lnTo>
                <a:lnTo>
                  <a:pt x="311556" y="128981"/>
                </a:lnTo>
                <a:lnTo>
                  <a:pt x="309092" y="131660"/>
                </a:lnTo>
                <a:lnTo>
                  <a:pt x="304863" y="135356"/>
                </a:lnTo>
                <a:lnTo>
                  <a:pt x="302196" y="139166"/>
                </a:lnTo>
                <a:lnTo>
                  <a:pt x="300050" y="141516"/>
                </a:lnTo>
                <a:lnTo>
                  <a:pt x="298894" y="143916"/>
                </a:lnTo>
                <a:lnTo>
                  <a:pt x="296849" y="146850"/>
                </a:lnTo>
                <a:lnTo>
                  <a:pt x="294271" y="153543"/>
                </a:lnTo>
                <a:lnTo>
                  <a:pt x="292684" y="156857"/>
                </a:lnTo>
                <a:lnTo>
                  <a:pt x="292468" y="158229"/>
                </a:lnTo>
                <a:lnTo>
                  <a:pt x="291820" y="159931"/>
                </a:lnTo>
                <a:lnTo>
                  <a:pt x="290080" y="174053"/>
                </a:lnTo>
                <a:lnTo>
                  <a:pt x="290080" y="489292"/>
                </a:lnTo>
                <a:lnTo>
                  <a:pt x="28168" y="646442"/>
                </a:lnTo>
                <a:lnTo>
                  <a:pt x="27876" y="646684"/>
                </a:lnTo>
                <a:lnTo>
                  <a:pt x="27520" y="646836"/>
                </a:lnTo>
                <a:lnTo>
                  <a:pt x="16002" y="656183"/>
                </a:lnTo>
                <a:lnTo>
                  <a:pt x="7340" y="667943"/>
                </a:lnTo>
                <a:lnTo>
                  <a:pt x="7188" y="668312"/>
                </a:lnTo>
                <a:lnTo>
                  <a:pt x="6997" y="668578"/>
                </a:lnTo>
                <a:lnTo>
                  <a:pt x="5422" y="672693"/>
                </a:lnTo>
                <a:lnTo>
                  <a:pt x="1892" y="681482"/>
                </a:lnTo>
                <a:lnTo>
                  <a:pt x="1790" y="682231"/>
                </a:lnTo>
                <a:lnTo>
                  <a:pt x="1536" y="682904"/>
                </a:lnTo>
                <a:lnTo>
                  <a:pt x="1016" y="688289"/>
                </a:lnTo>
                <a:lnTo>
                  <a:pt x="0" y="696188"/>
                </a:lnTo>
                <a:lnTo>
                  <a:pt x="0" y="1044282"/>
                </a:lnTo>
                <a:lnTo>
                  <a:pt x="2247" y="1060284"/>
                </a:lnTo>
                <a:lnTo>
                  <a:pt x="32067" y="1096175"/>
                </a:lnTo>
                <a:lnTo>
                  <a:pt x="322148" y="1241209"/>
                </a:lnTo>
                <a:lnTo>
                  <a:pt x="326605" y="1242771"/>
                </a:lnTo>
                <a:lnTo>
                  <a:pt x="331101" y="1244803"/>
                </a:lnTo>
                <a:lnTo>
                  <a:pt x="333743" y="1245260"/>
                </a:lnTo>
                <a:lnTo>
                  <a:pt x="336156" y="1246098"/>
                </a:lnTo>
                <a:lnTo>
                  <a:pt x="340829" y="1246479"/>
                </a:lnTo>
                <a:lnTo>
                  <a:pt x="345490" y="1247279"/>
                </a:lnTo>
                <a:lnTo>
                  <a:pt x="348094" y="1247076"/>
                </a:lnTo>
                <a:lnTo>
                  <a:pt x="350710" y="1247279"/>
                </a:lnTo>
                <a:lnTo>
                  <a:pt x="355358" y="1246479"/>
                </a:lnTo>
                <a:lnTo>
                  <a:pt x="360045" y="1246098"/>
                </a:lnTo>
                <a:lnTo>
                  <a:pt x="362445" y="1245260"/>
                </a:lnTo>
                <a:lnTo>
                  <a:pt x="365086" y="1244803"/>
                </a:lnTo>
                <a:lnTo>
                  <a:pt x="369582" y="1242771"/>
                </a:lnTo>
                <a:lnTo>
                  <a:pt x="374040" y="1241209"/>
                </a:lnTo>
                <a:lnTo>
                  <a:pt x="638175" y="1109154"/>
                </a:lnTo>
                <a:lnTo>
                  <a:pt x="902309" y="1241209"/>
                </a:lnTo>
                <a:lnTo>
                  <a:pt x="906767" y="1242771"/>
                </a:lnTo>
                <a:lnTo>
                  <a:pt x="911263" y="1244803"/>
                </a:lnTo>
                <a:lnTo>
                  <a:pt x="913904" y="1245260"/>
                </a:lnTo>
                <a:lnTo>
                  <a:pt x="916317" y="1246098"/>
                </a:lnTo>
                <a:lnTo>
                  <a:pt x="920991" y="1246479"/>
                </a:lnTo>
                <a:lnTo>
                  <a:pt x="925652" y="1247279"/>
                </a:lnTo>
                <a:lnTo>
                  <a:pt x="928255" y="1247076"/>
                </a:lnTo>
                <a:lnTo>
                  <a:pt x="930859" y="1247279"/>
                </a:lnTo>
                <a:lnTo>
                  <a:pt x="935507" y="1246479"/>
                </a:lnTo>
                <a:lnTo>
                  <a:pt x="940193" y="1246098"/>
                </a:lnTo>
                <a:lnTo>
                  <a:pt x="942594" y="1245260"/>
                </a:lnTo>
                <a:lnTo>
                  <a:pt x="945248" y="1244803"/>
                </a:lnTo>
                <a:lnTo>
                  <a:pt x="949756" y="1242771"/>
                </a:lnTo>
                <a:lnTo>
                  <a:pt x="954201" y="1241209"/>
                </a:lnTo>
                <a:lnTo>
                  <a:pt x="1244282" y="1096175"/>
                </a:lnTo>
                <a:lnTo>
                  <a:pt x="1245323" y="1095451"/>
                </a:lnTo>
                <a:lnTo>
                  <a:pt x="1257579" y="1087018"/>
                </a:lnTo>
                <a:lnTo>
                  <a:pt x="1267688" y="1074788"/>
                </a:lnTo>
                <a:lnTo>
                  <a:pt x="1274102" y="1060284"/>
                </a:lnTo>
                <a:lnTo>
                  <a:pt x="1276350" y="1044282"/>
                </a:lnTo>
                <a:lnTo>
                  <a:pt x="1276350" y="761047"/>
                </a:lnTo>
                <a:lnTo>
                  <a:pt x="1276350" y="667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10286999"/>
                  </a:moveTo>
                  <a:lnTo>
                    <a:pt x="9143998" y="10286999"/>
                  </a:lnTo>
                  <a:lnTo>
                    <a:pt x="9143998" y="0"/>
                  </a:lnTo>
                  <a:lnTo>
                    <a:pt x="0" y="0"/>
                  </a:lnTo>
                  <a:lnTo>
                    <a:pt x="0" y="10286999"/>
                  </a:lnTo>
                  <a:close/>
                </a:path>
              </a:pathLst>
            </a:custGeom>
            <a:solidFill>
              <a:srgbClr val="F5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10287000"/>
                  </a:lnTo>
                  <a:close/>
                </a:path>
              </a:pathLst>
            </a:custGeom>
            <a:solidFill>
              <a:srgbClr val="DFF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632784" y="8625013"/>
              <a:ext cx="1655445" cy="1662430"/>
            </a:xfrm>
            <a:custGeom>
              <a:avLst/>
              <a:gdLst/>
              <a:ahLst/>
              <a:cxnLst/>
              <a:rect l="l" t="t" r="r" b="b"/>
              <a:pathLst>
                <a:path w="1655444" h="1662429">
                  <a:moveTo>
                    <a:pt x="569150" y="1079157"/>
                  </a:moveTo>
                  <a:lnTo>
                    <a:pt x="566077" y="1037399"/>
                  </a:lnTo>
                  <a:lnTo>
                    <a:pt x="556895" y="996556"/>
                  </a:lnTo>
                  <a:lnTo>
                    <a:pt x="541832" y="957491"/>
                  </a:lnTo>
                  <a:lnTo>
                    <a:pt x="521195" y="921054"/>
                  </a:lnTo>
                  <a:lnTo>
                    <a:pt x="495427" y="888047"/>
                  </a:lnTo>
                  <a:lnTo>
                    <a:pt x="465112" y="859180"/>
                  </a:lnTo>
                  <a:lnTo>
                    <a:pt x="430872" y="835063"/>
                  </a:lnTo>
                  <a:lnTo>
                    <a:pt x="393471" y="816241"/>
                  </a:lnTo>
                  <a:lnTo>
                    <a:pt x="353720" y="803109"/>
                  </a:lnTo>
                  <a:lnTo>
                    <a:pt x="312470" y="795947"/>
                  </a:lnTo>
                  <a:lnTo>
                    <a:pt x="284568" y="794575"/>
                  </a:lnTo>
                  <a:lnTo>
                    <a:pt x="270611" y="794918"/>
                  </a:lnTo>
                  <a:lnTo>
                    <a:pt x="229057" y="800049"/>
                  </a:lnTo>
                  <a:lnTo>
                    <a:pt x="188696" y="811212"/>
                  </a:lnTo>
                  <a:lnTo>
                    <a:pt x="150418" y="828179"/>
                  </a:lnTo>
                  <a:lnTo>
                    <a:pt x="115049" y="850582"/>
                  </a:lnTo>
                  <a:lnTo>
                    <a:pt x="83350" y="877938"/>
                  </a:lnTo>
                  <a:lnTo>
                    <a:pt x="55994" y="909637"/>
                  </a:lnTo>
                  <a:lnTo>
                    <a:pt x="33604" y="945007"/>
                  </a:lnTo>
                  <a:lnTo>
                    <a:pt x="16637" y="983284"/>
                  </a:lnTo>
                  <a:lnTo>
                    <a:pt x="5461" y="1023645"/>
                  </a:lnTo>
                  <a:lnTo>
                    <a:pt x="342" y="1065199"/>
                  </a:lnTo>
                  <a:lnTo>
                    <a:pt x="0" y="1079157"/>
                  </a:lnTo>
                  <a:lnTo>
                    <a:pt x="342" y="1093127"/>
                  </a:lnTo>
                  <a:lnTo>
                    <a:pt x="5461" y="1134681"/>
                  </a:lnTo>
                  <a:lnTo>
                    <a:pt x="16637" y="1175029"/>
                  </a:lnTo>
                  <a:lnTo>
                    <a:pt x="33604" y="1213307"/>
                  </a:lnTo>
                  <a:lnTo>
                    <a:pt x="55994" y="1248689"/>
                  </a:lnTo>
                  <a:lnTo>
                    <a:pt x="83350" y="1280388"/>
                  </a:lnTo>
                  <a:lnTo>
                    <a:pt x="115049" y="1307731"/>
                  </a:lnTo>
                  <a:lnTo>
                    <a:pt x="150418" y="1330134"/>
                  </a:lnTo>
                  <a:lnTo>
                    <a:pt x="188696" y="1347101"/>
                  </a:lnTo>
                  <a:lnTo>
                    <a:pt x="229057" y="1358265"/>
                  </a:lnTo>
                  <a:lnTo>
                    <a:pt x="270611" y="1363395"/>
                  </a:lnTo>
                  <a:lnTo>
                    <a:pt x="284568" y="1363738"/>
                  </a:lnTo>
                  <a:lnTo>
                    <a:pt x="298538" y="1363395"/>
                  </a:lnTo>
                  <a:lnTo>
                    <a:pt x="340093" y="1358265"/>
                  </a:lnTo>
                  <a:lnTo>
                    <a:pt x="380441" y="1347101"/>
                  </a:lnTo>
                  <a:lnTo>
                    <a:pt x="418719" y="1330134"/>
                  </a:lnTo>
                  <a:lnTo>
                    <a:pt x="454101" y="1307731"/>
                  </a:lnTo>
                  <a:lnTo>
                    <a:pt x="485800" y="1280388"/>
                  </a:lnTo>
                  <a:lnTo>
                    <a:pt x="513156" y="1248689"/>
                  </a:lnTo>
                  <a:lnTo>
                    <a:pt x="535546" y="1213307"/>
                  </a:lnTo>
                  <a:lnTo>
                    <a:pt x="552513" y="1175029"/>
                  </a:lnTo>
                  <a:lnTo>
                    <a:pt x="563689" y="1134681"/>
                  </a:lnTo>
                  <a:lnTo>
                    <a:pt x="568807" y="1093127"/>
                  </a:lnTo>
                  <a:lnTo>
                    <a:pt x="569150" y="1079157"/>
                  </a:lnTo>
                  <a:close/>
                </a:path>
                <a:path w="1655444" h="1662429">
                  <a:moveTo>
                    <a:pt x="1655216" y="0"/>
                  </a:moveTo>
                  <a:lnTo>
                    <a:pt x="1596948" y="18465"/>
                  </a:lnTo>
                  <a:lnTo>
                    <a:pt x="1553629" y="34709"/>
                  </a:lnTo>
                  <a:lnTo>
                    <a:pt x="1511173" y="52654"/>
                  </a:lnTo>
                  <a:lnTo>
                    <a:pt x="1469618" y="72263"/>
                  </a:lnTo>
                  <a:lnTo>
                    <a:pt x="1429029" y="93510"/>
                  </a:lnTo>
                  <a:lnTo>
                    <a:pt x="1389418" y="116332"/>
                  </a:lnTo>
                  <a:lnTo>
                    <a:pt x="1350848" y="140703"/>
                  </a:lnTo>
                  <a:lnTo>
                    <a:pt x="1313357" y="166573"/>
                  </a:lnTo>
                  <a:lnTo>
                    <a:pt x="1276985" y="193903"/>
                  </a:lnTo>
                  <a:lnTo>
                    <a:pt x="1241767" y="222656"/>
                  </a:lnTo>
                  <a:lnTo>
                    <a:pt x="1207770" y="252768"/>
                  </a:lnTo>
                  <a:lnTo>
                    <a:pt x="1175004" y="284226"/>
                  </a:lnTo>
                  <a:lnTo>
                    <a:pt x="1143533" y="316966"/>
                  </a:lnTo>
                  <a:lnTo>
                    <a:pt x="1113396" y="350964"/>
                  </a:lnTo>
                  <a:lnTo>
                    <a:pt x="1084630" y="386156"/>
                  </a:lnTo>
                  <a:lnTo>
                    <a:pt x="1057275" y="422529"/>
                  </a:lnTo>
                  <a:lnTo>
                    <a:pt x="1031379" y="460006"/>
                  </a:lnTo>
                  <a:lnTo>
                    <a:pt x="1006983" y="498576"/>
                  </a:lnTo>
                  <a:lnTo>
                    <a:pt x="984135" y="538187"/>
                  </a:lnTo>
                  <a:lnTo>
                    <a:pt x="962875" y="578789"/>
                  </a:lnTo>
                  <a:lnTo>
                    <a:pt x="943229" y="620344"/>
                  </a:lnTo>
                  <a:lnTo>
                    <a:pt x="925258" y="662813"/>
                  </a:lnTo>
                  <a:lnTo>
                    <a:pt x="909002" y="706145"/>
                  </a:lnTo>
                  <a:lnTo>
                    <a:pt x="894499" y="750316"/>
                  </a:lnTo>
                  <a:lnTo>
                    <a:pt x="881799" y="795274"/>
                  </a:lnTo>
                  <a:lnTo>
                    <a:pt x="870927" y="840968"/>
                  </a:lnTo>
                  <a:lnTo>
                    <a:pt x="861936" y="887374"/>
                  </a:lnTo>
                  <a:lnTo>
                    <a:pt x="854875" y="934427"/>
                  </a:lnTo>
                  <a:lnTo>
                    <a:pt x="849782" y="982116"/>
                  </a:lnTo>
                  <a:lnTo>
                    <a:pt x="846696" y="1030363"/>
                  </a:lnTo>
                  <a:lnTo>
                    <a:pt x="845654" y="1079157"/>
                  </a:lnTo>
                  <a:lnTo>
                    <a:pt x="846696" y="1127950"/>
                  </a:lnTo>
                  <a:lnTo>
                    <a:pt x="849782" y="1176210"/>
                  </a:lnTo>
                  <a:lnTo>
                    <a:pt x="854875" y="1223886"/>
                  </a:lnTo>
                  <a:lnTo>
                    <a:pt x="861936" y="1270952"/>
                  </a:lnTo>
                  <a:lnTo>
                    <a:pt x="870927" y="1317358"/>
                  </a:lnTo>
                  <a:lnTo>
                    <a:pt x="881799" y="1363052"/>
                  </a:lnTo>
                  <a:lnTo>
                    <a:pt x="894499" y="1408010"/>
                  </a:lnTo>
                  <a:lnTo>
                    <a:pt x="909002" y="1452181"/>
                  </a:lnTo>
                  <a:lnTo>
                    <a:pt x="925258" y="1495526"/>
                  </a:lnTo>
                  <a:lnTo>
                    <a:pt x="943229" y="1537995"/>
                  </a:lnTo>
                  <a:lnTo>
                    <a:pt x="962875" y="1579562"/>
                  </a:lnTo>
                  <a:lnTo>
                    <a:pt x="984135" y="1620164"/>
                  </a:lnTo>
                  <a:lnTo>
                    <a:pt x="1006983" y="1659775"/>
                  </a:lnTo>
                  <a:lnTo>
                    <a:pt x="1008392" y="1661998"/>
                  </a:lnTo>
                  <a:lnTo>
                    <a:pt x="1655216" y="1661998"/>
                  </a:lnTo>
                  <a:lnTo>
                    <a:pt x="1655216" y="0"/>
                  </a:lnTo>
                  <a:close/>
                </a:path>
              </a:pathLst>
            </a:custGeom>
            <a:solidFill>
              <a:srgbClr val="0F6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41442" y="1843684"/>
              <a:ext cx="7007557" cy="615511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030011" y="1832254"/>
              <a:ext cx="7029450" cy="6177280"/>
            </a:xfrm>
            <a:custGeom>
              <a:avLst/>
              <a:gdLst/>
              <a:ahLst/>
              <a:cxnLst/>
              <a:rect l="l" t="t" r="r" b="b"/>
              <a:pathLst>
                <a:path w="7029450" h="6177280">
                  <a:moveTo>
                    <a:pt x="0" y="0"/>
                  </a:moveTo>
                  <a:lnTo>
                    <a:pt x="0" y="6177069"/>
                  </a:lnTo>
                  <a:lnTo>
                    <a:pt x="7029449" y="6177069"/>
                  </a:lnTo>
                  <a:lnTo>
                    <a:pt x="7029449" y="0"/>
                  </a:lnTo>
                  <a:lnTo>
                    <a:pt x="0" y="0"/>
                  </a:lnTo>
                </a:path>
              </a:pathLst>
            </a:custGeom>
            <a:ln w="190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3852098"/>
            <a:ext cx="6393815" cy="1593215"/>
          </a:xfrm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marL="12700" marR="5080">
              <a:lnSpc>
                <a:spcPts val="5630"/>
              </a:lnSpc>
              <a:spcBef>
                <a:spcPts val="1195"/>
              </a:spcBef>
            </a:pPr>
            <a:r>
              <a:rPr sz="5600" spc="525" dirty="0">
                <a:solidFill>
                  <a:srgbClr val="070707"/>
                </a:solidFill>
              </a:rPr>
              <a:t>CARGA</a:t>
            </a:r>
            <a:r>
              <a:rPr sz="5600" spc="-484" dirty="0">
                <a:solidFill>
                  <a:srgbClr val="070707"/>
                </a:solidFill>
              </a:rPr>
              <a:t> </a:t>
            </a:r>
            <a:r>
              <a:rPr sz="5600" spc="225" dirty="0">
                <a:solidFill>
                  <a:srgbClr val="070707"/>
                </a:solidFill>
              </a:rPr>
              <a:t>INICIAL</a:t>
            </a:r>
            <a:r>
              <a:rPr sz="5600" spc="-484" dirty="0">
                <a:solidFill>
                  <a:srgbClr val="070707"/>
                </a:solidFill>
              </a:rPr>
              <a:t> </a:t>
            </a:r>
            <a:r>
              <a:rPr sz="5600" spc="125" dirty="0">
                <a:solidFill>
                  <a:srgbClr val="070707"/>
                </a:solidFill>
              </a:rPr>
              <a:t>DE </a:t>
            </a:r>
            <a:r>
              <a:rPr sz="5600" spc="365" dirty="0">
                <a:solidFill>
                  <a:srgbClr val="070707"/>
                </a:solidFill>
              </a:rPr>
              <a:t>DATOS</a:t>
            </a:r>
            <a:endParaRPr sz="5600"/>
          </a:p>
        </p:txBody>
      </p:sp>
      <p:grpSp>
        <p:nvGrpSpPr>
          <p:cNvPr id="9" name="object 9"/>
          <p:cNvGrpSpPr/>
          <p:nvPr/>
        </p:nvGrpSpPr>
        <p:grpSpPr>
          <a:xfrm>
            <a:off x="0" y="-1"/>
            <a:ext cx="18288000" cy="2907665"/>
            <a:chOff x="0" y="-1"/>
            <a:chExt cx="18288000" cy="2907665"/>
          </a:xfrm>
        </p:grpSpPr>
        <p:sp>
          <p:nvSpPr>
            <p:cNvPr id="10" name="object 10"/>
            <p:cNvSpPr/>
            <p:nvPr/>
          </p:nvSpPr>
          <p:spPr>
            <a:xfrm>
              <a:off x="14925905" y="-1"/>
              <a:ext cx="3362325" cy="2907665"/>
            </a:xfrm>
            <a:custGeom>
              <a:avLst/>
              <a:gdLst/>
              <a:ahLst/>
              <a:cxnLst/>
              <a:rect l="l" t="t" r="r" b="b"/>
              <a:pathLst>
                <a:path w="3362325" h="2907665">
                  <a:moveTo>
                    <a:pt x="1197450" y="0"/>
                  </a:moveTo>
                  <a:lnTo>
                    <a:pt x="2125153" y="1261166"/>
                  </a:lnTo>
                  <a:lnTo>
                    <a:pt x="2095753" y="1221864"/>
                  </a:lnTo>
                  <a:lnTo>
                    <a:pt x="2034424" y="1142172"/>
                  </a:lnTo>
                  <a:lnTo>
                    <a:pt x="2003228" y="1102874"/>
                  </a:lnTo>
                  <a:lnTo>
                    <a:pt x="1971654" y="1063978"/>
                  </a:lnTo>
                  <a:lnTo>
                    <a:pt x="1939681" y="1025513"/>
                  </a:lnTo>
                  <a:lnTo>
                    <a:pt x="1906525" y="986609"/>
                  </a:lnTo>
                  <a:lnTo>
                    <a:pt x="1906633" y="986756"/>
                  </a:lnTo>
                  <a:lnTo>
                    <a:pt x="1874462" y="949989"/>
                  </a:lnTo>
                  <a:lnTo>
                    <a:pt x="1841178" y="912986"/>
                  </a:lnTo>
                  <a:lnTo>
                    <a:pt x="1807417" y="876527"/>
                  </a:lnTo>
                  <a:lnTo>
                    <a:pt x="1773161" y="840640"/>
                  </a:lnTo>
                  <a:lnTo>
                    <a:pt x="1738391" y="805353"/>
                  </a:lnTo>
                  <a:lnTo>
                    <a:pt x="1703086" y="770695"/>
                  </a:lnTo>
                  <a:lnTo>
                    <a:pt x="1667228" y="736694"/>
                  </a:lnTo>
                  <a:lnTo>
                    <a:pt x="1630797" y="703378"/>
                  </a:lnTo>
                  <a:lnTo>
                    <a:pt x="1593775" y="670776"/>
                  </a:lnTo>
                  <a:lnTo>
                    <a:pt x="1556141" y="638915"/>
                  </a:lnTo>
                  <a:lnTo>
                    <a:pt x="1517876" y="607823"/>
                  </a:lnTo>
                  <a:lnTo>
                    <a:pt x="1478961" y="577530"/>
                  </a:lnTo>
                  <a:lnTo>
                    <a:pt x="1439377" y="548063"/>
                  </a:lnTo>
                  <a:lnTo>
                    <a:pt x="1399104" y="519451"/>
                  </a:lnTo>
                  <a:lnTo>
                    <a:pt x="1358123" y="491721"/>
                  </a:lnTo>
                  <a:lnTo>
                    <a:pt x="1316414" y="464903"/>
                  </a:lnTo>
                  <a:lnTo>
                    <a:pt x="1273959" y="439024"/>
                  </a:lnTo>
                  <a:lnTo>
                    <a:pt x="1230737" y="414112"/>
                  </a:lnTo>
                  <a:lnTo>
                    <a:pt x="1184685" y="389116"/>
                  </a:lnTo>
                  <a:lnTo>
                    <a:pt x="1137756" y="365245"/>
                  </a:lnTo>
                  <a:lnTo>
                    <a:pt x="1089920" y="342520"/>
                  </a:lnTo>
                  <a:lnTo>
                    <a:pt x="1041146" y="320963"/>
                  </a:lnTo>
                  <a:lnTo>
                    <a:pt x="994585" y="301888"/>
                  </a:lnTo>
                  <a:lnTo>
                    <a:pt x="947575" y="283992"/>
                  </a:lnTo>
                  <a:lnTo>
                    <a:pt x="900159" y="267158"/>
                  </a:lnTo>
                  <a:lnTo>
                    <a:pt x="852384" y="251268"/>
                  </a:lnTo>
                  <a:lnTo>
                    <a:pt x="804293" y="236204"/>
                  </a:lnTo>
                  <a:lnTo>
                    <a:pt x="755931" y="221850"/>
                  </a:lnTo>
                  <a:lnTo>
                    <a:pt x="707344" y="208086"/>
                  </a:lnTo>
                  <a:lnTo>
                    <a:pt x="658576" y="194797"/>
                  </a:lnTo>
                  <a:lnTo>
                    <a:pt x="364672" y="118419"/>
                  </a:lnTo>
                  <a:lnTo>
                    <a:pt x="315890" y="105152"/>
                  </a:lnTo>
                  <a:lnTo>
                    <a:pt x="267286" y="91417"/>
                  </a:lnTo>
                  <a:lnTo>
                    <a:pt x="218904" y="77098"/>
                  </a:lnTo>
                  <a:lnTo>
                    <a:pt x="170788" y="62076"/>
                  </a:lnTo>
                  <a:lnTo>
                    <a:pt x="122984" y="46234"/>
                  </a:lnTo>
                  <a:lnTo>
                    <a:pt x="75537" y="29455"/>
                  </a:lnTo>
                  <a:lnTo>
                    <a:pt x="28490" y="11620"/>
                  </a:lnTo>
                  <a:lnTo>
                    <a:pt x="0" y="0"/>
                  </a:lnTo>
                  <a:lnTo>
                    <a:pt x="1197450" y="0"/>
                  </a:lnTo>
                  <a:close/>
                </a:path>
                <a:path w="3362325" h="2907665">
                  <a:moveTo>
                    <a:pt x="3362095" y="0"/>
                  </a:moveTo>
                  <a:lnTo>
                    <a:pt x="3362095" y="2907577"/>
                  </a:lnTo>
                  <a:lnTo>
                    <a:pt x="3358253" y="2904065"/>
                  </a:lnTo>
                  <a:lnTo>
                    <a:pt x="3324481" y="2872114"/>
                  </a:lnTo>
                  <a:lnTo>
                    <a:pt x="3291165" y="2839551"/>
                  </a:lnTo>
                  <a:lnTo>
                    <a:pt x="3258307" y="2806426"/>
                  </a:lnTo>
                  <a:lnTo>
                    <a:pt x="3225908" y="2772791"/>
                  </a:lnTo>
                  <a:lnTo>
                    <a:pt x="3193972" y="2738698"/>
                  </a:lnTo>
                  <a:lnTo>
                    <a:pt x="3162500" y="2704198"/>
                  </a:lnTo>
                  <a:lnTo>
                    <a:pt x="3131494" y="2669342"/>
                  </a:lnTo>
                  <a:lnTo>
                    <a:pt x="3100957" y="2634182"/>
                  </a:lnTo>
                  <a:lnTo>
                    <a:pt x="3070891" y="2598770"/>
                  </a:lnTo>
                  <a:lnTo>
                    <a:pt x="3041298" y="2563157"/>
                  </a:lnTo>
                  <a:lnTo>
                    <a:pt x="2983541" y="2491533"/>
                  </a:lnTo>
                  <a:lnTo>
                    <a:pt x="2927702" y="2419722"/>
                  </a:lnTo>
                  <a:lnTo>
                    <a:pt x="2870793" y="2344113"/>
                  </a:lnTo>
                  <a:lnTo>
                    <a:pt x="2847581" y="2312558"/>
                  </a:lnTo>
                  <a:lnTo>
                    <a:pt x="2747635" y="2172862"/>
                  </a:lnTo>
                  <a:lnTo>
                    <a:pt x="2720773" y="2134314"/>
                  </a:lnTo>
                  <a:lnTo>
                    <a:pt x="2665429" y="2053634"/>
                  </a:lnTo>
                  <a:lnTo>
                    <a:pt x="2301306" y="1509315"/>
                  </a:lnTo>
                  <a:lnTo>
                    <a:pt x="2217723" y="1389112"/>
                  </a:lnTo>
                  <a:lnTo>
                    <a:pt x="2219046" y="1390911"/>
                  </a:lnTo>
                  <a:lnTo>
                    <a:pt x="2155798" y="1302827"/>
                  </a:lnTo>
                  <a:lnTo>
                    <a:pt x="1197450" y="0"/>
                  </a:lnTo>
                  <a:lnTo>
                    <a:pt x="3362095" y="0"/>
                  </a:lnTo>
                  <a:close/>
                </a:path>
              </a:pathLst>
            </a:custGeom>
            <a:solidFill>
              <a:srgbClr val="0F6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962274" cy="761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00" spc="465" dirty="0">
                <a:solidFill>
                  <a:srgbClr val="070707"/>
                </a:solidFill>
              </a:rPr>
              <a:t>SISS</a:t>
            </a:r>
            <a:endParaRPr sz="6100"/>
          </a:p>
        </p:txBody>
      </p:sp>
      <p:grpSp>
        <p:nvGrpSpPr>
          <p:cNvPr id="3" name="object 3"/>
          <p:cNvGrpSpPr/>
          <p:nvPr/>
        </p:nvGrpSpPr>
        <p:grpSpPr>
          <a:xfrm>
            <a:off x="330741" y="2091831"/>
            <a:ext cx="8360409" cy="6486525"/>
            <a:chOff x="330741" y="2091831"/>
            <a:chExt cx="8360409" cy="64865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694" y="2112783"/>
              <a:ext cx="8320692" cy="64464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0264" y="2101353"/>
              <a:ext cx="8341359" cy="6467475"/>
            </a:xfrm>
            <a:custGeom>
              <a:avLst/>
              <a:gdLst/>
              <a:ahLst/>
              <a:cxnLst/>
              <a:rect l="l" t="t" r="r" b="b"/>
              <a:pathLst>
                <a:path w="8341359" h="6467475">
                  <a:moveTo>
                    <a:pt x="0" y="0"/>
                  </a:moveTo>
                  <a:lnTo>
                    <a:pt x="0" y="6467474"/>
                  </a:lnTo>
                  <a:lnTo>
                    <a:pt x="8341149" y="6467474"/>
                  </a:lnTo>
                  <a:lnTo>
                    <a:pt x="8341149" y="0"/>
                  </a:lnTo>
                  <a:lnTo>
                    <a:pt x="0" y="0"/>
                  </a:lnTo>
                </a:path>
              </a:pathLst>
            </a:custGeom>
            <a:ln w="190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80950" y="1693424"/>
            <a:ext cx="279082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165" dirty="0">
                <a:solidFill>
                  <a:srgbClr val="070707"/>
                </a:solidFill>
                <a:latin typeface="Trebuchet MS"/>
                <a:cs typeface="Trebuchet MS"/>
              </a:rPr>
              <a:t>SIN</a:t>
            </a:r>
            <a:r>
              <a:rPr sz="2500" b="1" spc="-220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2500" b="1" spc="135" dirty="0">
                <a:solidFill>
                  <a:srgbClr val="070707"/>
                </a:solidFill>
                <a:latin typeface="Trebuchet MS"/>
                <a:cs typeface="Trebuchet MS"/>
              </a:rPr>
              <a:t>DIMENSIONES</a:t>
            </a:r>
            <a:endParaRPr sz="25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962274" cy="7619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962274" cy="761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7478441" y="8625005"/>
            <a:ext cx="809625" cy="1662430"/>
          </a:xfrm>
          <a:custGeom>
            <a:avLst/>
            <a:gdLst/>
            <a:ahLst/>
            <a:cxnLst/>
            <a:rect l="l" t="t" r="r" b="b"/>
            <a:pathLst>
              <a:path w="809625" h="1662429">
                <a:moveTo>
                  <a:pt x="809558" y="1661994"/>
                </a:moveTo>
                <a:lnTo>
                  <a:pt x="162733" y="1661994"/>
                </a:lnTo>
                <a:lnTo>
                  <a:pt x="161334" y="1659781"/>
                </a:lnTo>
                <a:lnTo>
                  <a:pt x="138483" y="1620168"/>
                </a:lnTo>
                <a:lnTo>
                  <a:pt x="117218" y="1579559"/>
                </a:lnTo>
                <a:lnTo>
                  <a:pt x="97579" y="1537998"/>
                </a:lnTo>
                <a:lnTo>
                  <a:pt x="79610" y="1495524"/>
                </a:lnTo>
                <a:lnTo>
                  <a:pt x="63353" y="1452181"/>
                </a:lnTo>
                <a:lnTo>
                  <a:pt x="48850" y="1408011"/>
                </a:lnTo>
                <a:lnTo>
                  <a:pt x="36144" y="1363054"/>
                </a:lnTo>
                <a:lnTo>
                  <a:pt x="25276" y="1317354"/>
                </a:lnTo>
                <a:lnTo>
                  <a:pt x="16289" y="1270952"/>
                </a:lnTo>
                <a:lnTo>
                  <a:pt x="9226" y="1223890"/>
                </a:lnTo>
                <a:lnTo>
                  <a:pt x="4128" y="1176209"/>
                </a:lnTo>
                <a:lnTo>
                  <a:pt x="1039" y="1127953"/>
                </a:lnTo>
                <a:lnTo>
                  <a:pt x="0" y="1079162"/>
                </a:lnTo>
                <a:lnTo>
                  <a:pt x="1039" y="1030371"/>
                </a:lnTo>
                <a:lnTo>
                  <a:pt x="4128" y="982114"/>
                </a:lnTo>
                <a:lnTo>
                  <a:pt x="9226" y="934434"/>
                </a:lnTo>
                <a:lnTo>
                  <a:pt x="16289" y="887373"/>
                </a:lnTo>
                <a:lnTo>
                  <a:pt x="25276" y="840972"/>
                </a:lnTo>
                <a:lnTo>
                  <a:pt x="36144" y="795273"/>
                </a:lnTo>
                <a:lnTo>
                  <a:pt x="48850" y="750319"/>
                </a:lnTo>
                <a:lnTo>
                  <a:pt x="63353" y="706151"/>
                </a:lnTo>
                <a:lnTo>
                  <a:pt x="79610" y="662811"/>
                </a:lnTo>
                <a:lnTo>
                  <a:pt x="97579" y="620342"/>
                </a:lnTo>
                <a:lnTo>
                  <a:pt x="117218" y="578786"/>
                </a:lnTo>
                <a:lnTo>
                  <a:pt x="138483" y="538184"/>
                </a:lnTo>
                <a:lnTo>
                  <a:pt x="161334" y="498579"/>
                </a:lnTo>
                <a:lnTo>
                  <a:pt x="185727" y="460012"/>
                </a:lnTo>
                <a:lnTo>
                  <a:pt x="211621" y="422526"/>
                </a:lnTo>
                <a:lnTo>
                  <a:pt x="238972" y="386163"/>
                </a:lnTo>
                <a:lnTo>
                  <a:pt x="267740" y="350964"/>
                </a:lnTo>
                <a:lnTo>
                  <a:pt x="297880" y="316971"/>
                </a:lnTo>
                <a:lnTo>
                  <a:pt x="329352" y="284228"/>
                </a:lnTo>
                <a:lnTo>
                  <a:pt x="362112" y="252774"/>
                </a:lnTo>
                <a:lnTo>
                  <a:pt x="396119" y="222654"/>
                </a:lnTo>
                <a:lnTo>
                  <a:pt x="431330" y="193908"/>
                </a:lnTo>
                <a:lnTo>
                  <a:pt x="467703" y="166579"/>
                </a:lnTo>
                <a:lnTo>
                  <a:pt x="505196" y="140709"/>
                </a:lnTo>
                <a:lnTo>
                  <a:pt x="543766" y="116339"/>
                </a:lnTo>
                <a:lnTo>
                  <a:pt x="583370" y="93512"/>
                </a:lnTo>
                <a:lnTo>
                  <a:pt x="623967" y="72270"/>
                </a:lnTo>
                <a:lnTo>
                  <a:pt x="665515" y="52654"/>
                </a:lnTo>
                <a:lnTo>
                  <a:pt x="707971" y="34707"/>
                </a:lnTo>
                <a:lnTo>
                  <a:pt x="751292" y="18471"/>
                </a:lnTo>
                <a:lnTo>
                  <a:pt x="795436" y="3988"/>
                </a:lnTo>
                <a:lnTo>
                  <a:pt x="809558" y="0"/>
                </a:lnTo>
                <a:lnTo>
                  <a:pt x="809558" y="1661994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632786" y="9419589"/>
            <a:ext cx="569595" cy="569595"/>
          </a:xfrm>
          <a:custGeom>
            <a:avLst/>
            <a:gdLst/>
            <a:ahLst/>
            <a:cxnLst/>
            <a:rect l="l" t="t" r="r" b="b"/>
            <a:pathLst>
              <a:path w="569594" h="569595">
                <a:moveTo>
                  <a:pt x="284578" y="569156"/>
                </a:moveTo>
                <a:lnTo>
                  <a:pt x="242821" y="566076"/>
                </a:lnTo>
                <a:lnTo>
                  <a:pt x="201969" y="556902"/>
                </a:lnTo>
                <a:lnTo>
                  <a:pt x="162905" y="541834"/>
                </a:lnTo>
                <a:lnTo>
                  <a:pt x="126474" y="521196"/>
                </a:lnTo>
                <a:lnTo>
                  <a:pt x="93467" y="495437"/>
                </a:lnTo>
                <a:lnTo>
                  <a:pt x="64596" y="465113"/>
                </a:lnTo>
                <a:lnTo>
                  <a:pt x="40487" y="430881"/>
                </a:lnTo>
                <a:lnTo>
                  <a:pt x="21662" y="393481"/>
                </a:lnTo>
                <a:lnTo>
                  <a:pt x="8528" y="353725"/>
                </a:lnTo>
                <a:lnTo>
                  <a:pt x="1370" y="312471"/>
                </a:lnTo>
                <a:lnTo>
                  <a:pt x="0" y="284578"/>
                </a:lnTo>
                <a:lnTo>
                  <a:pt x="342" y="270614"/>
                </a:lnTo>
                <a:lnTo>
                  <a:pt x="5467" y="229059"/>
                </a:lnTo>
                <a:lnTo>
                  <a:pt x="16634" y="188706"/>
                </a:lnTo>
                <a:lnTo>
                  <a:pt x="33602" y="150429"/>
                </a:lnTo>
                <a:lnTo>
                  <a:pt x="56002" y="115055"/>
                </a:lnTo>
                <a:lnTo>
                  <a:pt x="83350" y="83351"/>
                </a:lnTo>
                <a:lnTo>
                  <a:pt x="115054" y="56002"/>
                </a:lnTo>
                <a:lnTo>
                  <a:pt x="150428" y="33602"/>
                </a:lnTo>
                <a:lnTo>
                  <a:pt x="188706" y="16635"/>
                </a:lnTo>
                <a:lnTo>
                  <a:pt x="229059" y="5467"/>
                </a:lnTo>
                <a:lnTo>
                  <a:pt x="270614" y="342"/>
                </a:lnTo>
                <a:lnTo>
                  <a:pt x="284578" y="0"/>
                </a:lnTo>
                <a:lnTo>
                  <a:pt x="298542" y="342"/>
                </a:lnTo>
                <a:lnTo>
                  <a:pt x="340096" y="5468"/>
                </a:lnTo>
                <a:lnTo>
                  <a:pt x="380449" y="16635"/>
                </a:lnTo>
                <a:lnTo>
                  <a:pt x="418727" y="33602"/>
                </a:lnTo>
                <a:lnTo>
                  <a:pt x="454101" y="56002"/>
                </a:lnTo>
                <a:lnTo>
                  <a:pt x="485805" y="83350"/>
                </a:lnTo>
                <a:lnTo>
                  <a:pt x="513153" y="115055"/>
                </a:lnTo>
                <a:lnTo>
                  <a:pt x="535554" y="150429"/>
                </a:lnTo>
                <a:lnTo>
                  <a:pt x="552521" y="188706"/>
                </a:lnTo>
                <a:lnTo>
                  <a:pt x="563688" y="229059"/>
                </a:lnTo>
                <a:lnTo>
                  <a:pt x="568814" y="270614"/>
                </a:lnTo>
                <a:lnTo>
                  <a:pt x="569156" y="284578"/>
                </a:lnTo>
                <a:lnTo>
                  <a:pt x="568814" y="298542"/>
                </a:lnTo>
                <a:lnTo>
                  <a:pt x="563688" y="340096"/>
                </a:lnTo>
                <a:lnTo>
                  <a:pt x="552521" y="380449"/>
                </a:lnTo>
                <a:lnTo>
                  <a:pt x="535554" y="418727"/>
                </a:lnTo>
                <a:lnTo>
                  <a:pt x="513153" y="454101"/>
                </a:lnTo>
                <a:lnTo>
                  <a:pt x="485805" y="485805"/>
                </a:lnTo>
                <a:lnTo>
                  <a:pt x="454101" y="513154"/>
                </a:lnTo>
                <a:lnTo>
                  <a:pt x="418727" y="535554"/>
                </a:lnTo>
                <a:lnTo>
                  <a:pt x="380450" y="552521"/>
                </a:lnTo>
                <a:lnTo>
                  <a:pt x="340096" y="563688"/>
                </a:lnTo>
                <a:lnTo>
                  <a:pt x="298542" y="568814"/>
                </a:lnTo>
                <a:lnTo>
                  <a:pt x="284578" y="569156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79930" y="689326"/>
            <a:ext cx="752475" cy="838200"/>
          </a:xfrm>
          <a:custGeom>
            <a:avLst/>
            <a:gdLst/>
            <a:ahLst/>
            <a:cxnLst/>
            <a:rect l="l" t="t" r="r" b="b"/>
            <a:pathLst>
              <a:path w="752475" h="838200">
                <a:moveTo>
                  <a:pt x="570234" y="833131"/>
                </a:moveTo>
                <a:lnTo>
                  <a:pt x="447404" y="833131"/>
                </a:lnTo>
                <a:lnTo>
                  <a:pt x="436196" y="830025"/>
                </a:lnTo>
                <a:lnTo>
                  <a:pt x="398942" y="805050"/>
                </a:lnTo>
                <a:lnTo>
                  <a:pt x="379722" y="760039"/>
                </a:lnTo>
                <a:lnTo>
                  <a:pt x="377467" y="728693"/>
                </a:lnTo>
                <a:lnTo>
                  <a:pt x="377467" y="674380"/>
                </a:lnTo>
                <a:lnTo>
                  <a:pt x="127388" y="674380"/>
                </a:lnTo>
                <a:lnTo>
                  <a:pt x="69413" y="660372"/>
                </a:lnTo>
                <a:lnTo>
                  <a:pt x="24784" y="621742"/>
                </a:lnTo>
                <a:lnTo>
                  <a:pt x="6053" y="582490"/>
                </a:lnTo>
                <a:lnTo>
                  <a:pt x="10" y="538369"/>
                </a:lnTo>
                <a:lnTo>
                  <a:pt x="0" y="533365"/>
                </a:lnTo>
                <a:lnTo>
                  <a:pt x="242" y="525042"/>
                </a:lnTo>
                <a:lnTo>
                  <a:pt x="6053" y="479187"/>
                </a:lnTo>
                <a:lnTo>
                  <a:pt x="23056" y="433399"/>
                </a:lnTo>
                <a:lnTo>
                  <a:pt x="298208" y="63807"/>
                </a:lnTo>
                <a:lnTo>
                  <a:pt x="340529" y="25201"/>
                </a:lnTo>
                <a:lnTo>
                  <a:pt x="393962" y="5445"/>
                </a:lnTo>
                <a:lnTo>
                  <a:pt x="440837" y="338"/>
                </a:lnTo>
                <a:lnTo>
                  <a:pt x="454770" y="0"/>
                </a:lnTo>
                <a:lnTo>
                  <a:pt x="468242" y="338"/>
                </a:lnTo>
                <a:lnTo>
                  <a:pt x="469635" y="338"/>
                </a:lnTo>
                <a:lnTo>
                  <a:pt x="515717" y="6143"/>
                </a:lnTo>
                <a:lnTo>
                  <a:pt x="558394" y="20771"/>
                </a:lnTo>
                <a:lnTo>
                  <a:pt x="582186" y="35603"/>
                </a:lnTo>
                <a:lnTo>
                  <a:pt x="454630" y="35603"/>
                </a:lnTo>
                <a:lnTo>
                  <a:pt x="442161" y="35915"/>
                </a:lnTo>
                <a:lnTo>
                  <a:pt x="428892" y="36843"/>
                </a:lnTo>
                <a:lnTo>
                  <a:pt x="414863" y="38372"/>
                </a:lnTo>
                <a:lnTo>
                  <a:pt x="400113" y="40490"/>
                </a:lnTo>
                <a:lnTo>
                  <a:pt x="399694" y="40630"/>
                </a:lnTo>
                <a:lnTo>
                  <a:pt x="378483" y="46293"/>
                </a:lnTo>
                <a:lnTo>
                  <a:pt x="341566" y="68825"/>
                </a:lnTo>
                <a:lnTo>
                  <a:pt x="60290" y="441767"/>
                </a:lnTo>
                <a:lnTo>
                  <a:pt x="41000" y="486028"/>
                </a:lnTo>
                <a:lnTo>
                  <a:pt x="37036" y="511719"/>
                </a:lnTo>
                <a:lnTo>
                  <a:pt x="36911" y="512679"/>
                </a:lnTo>
                <a:lnTo>
                  <a:pt x="35906" y="524828"/>
                </a:lnTo>
                <a:lnTo>
                  <a:pt x="35646" y="533365"/>
                </a:lnTo>
                <a:lnTo>
                  <a:pt x="35648" y="538369"/>
                </a:lnTo>
                <a:lnTo>
                  <a:pt x="45632" y="586917"/>
                </a:lnTo>
                <a:lnTo>
                  <a:pt x="85924" y="628653"/>
                </a:lnTo>
                <a:lnTo>
                  <a:pt x="127388" y="638636"/>
                </a:lnTo>
                <a:lnTo>
                  <a:pt x="413113" y="638636"/>
                </a:lnTo>
                <a:lnTo>
                  <a:pt x="413118" y="728693"/>
                </a:lnTo>
                <a:lnTo>
                  <a:pt x="419404" y="770441"/>
                </a:lnTo>
                <a:lnTo>
                  <a:pt x="448200" y="796323"/>
                </a:lnTo>
                <a:lnTo>
                  <a:pt x="487008" y="801646"/>
                </a:lnTo>
                <a:lnTo>
                  <a:pt x="496120" y="801991"/>
                </a:lnTo>
                <a:lnTo>
                  <a:pt x="488849" y="801991"/>
                </a:lnTo>
                <a:lnTo>
                  <a:pt x="512642" y="802275"/>
                </a:lnTo>
                <a:lnTo>
                  <a:pt x="615846" y="802275"/>
                </a:lnTo>
                <a:lnTo>
                  <a:pt x="611122" y="810286"/>
                </a:lnTo>
                <a:lnTo>
                  <a:pt x="593063" y="825158"/>
                </a:lnTo>
                <a:lnTo>
                  <a:pt x="570234" y="833131"/>
                </a:lnTo>
                <a:close/>
              </a:path>
              <a:path w="752475" h="838200">
                <a:moveTo>
                  <a:pt x="615846" y="802275"/>
                </a:moveTo>
                <a:lnTo>
                  <a:pt x="512642" y="802275"/>
                </a:lnTo>
                <a:lnTo>
                  <a:pt x="524923" y="801991"/>
                </a:lnTo>
                <a:lnTo>
                  <a:pt x="537611" y="801158"/>
                </a:lnTo>
                <a:lnTo>
                  <a:pt x="575323" y="794035"/>
                </a:lnTo>
                <a:lnTo>
                  <a:pt x="591482" y="674240"/>
                </a:lnTo>
                <a:lnTo>
                  <a:pt x="594280" y="660372"/>
                </a:lnTo>
                <a:lnTo>
                  <a:pt x="601914" y="649056"/>
                </a:lnTo>
                <a:lnTo>
                  <a:pt x="613243" y="641431"/>
                </a:lnTo>
                <a:lnTo>
                  <a:pt x="627128" y="638636"/>
                </a:lnTo>
                <a:lnTo>
                  <a:pt x="657043" y="638636"/>
                </a:lnTo>
                <a:lnTo>
                  <a:pt x="669688" y="637663"/>
                </a:lnTo>
                <a:lnTo>
                  <a:pt x="707392" y="613572"/>
                </a:lnTo>
                <a:lnTo>
                  <a:pt x="716576" y="566591"/>
                </a:lnTo>
                <a:lnTo>
                  <a:pt x="716592" y="566311"/>
                </a:lnTo>
                <a:lnTo>
                  <a:pt x="709816" y="523286"/>
                </a:lnTo>
                <a:lnTo>
                  <a:pt x="704378" y="512679"/>
                </a:lnTo>
                <a:lnTo>
                  <a:pt x="704286" y="512504"/>
                </a:lnTo>
                <a:lnTo>
                  <a:pt x="696322" y="504703"/>
                </a:lnTo>
                <a:lnTo>
                  <a:pt x="686269" y="499661"/>
                </a:lnTo>
                <a:lnTo>
                  <a:pt x="675075" y="497896"/>
                </a:lnTo>
                <a:lnTo>
                  <a:pt x="626988" y="497896"/>
                </a:lnTo>
                <a:lnTo>
                  <a:pt x="613103" y="495101"/>
                </a:lnTo>
                <a:lnTo>
                  <a:pt x="601774" y="487477"/>
                </a:lnTo>
                <a:lnTo>
                  <a:pt x="594140" y="476161"/>
                </a:lnTo>
                <a:lnTo>
                  <a:pt x="591467" y="462912"/>
                </a:lnTo>
                <a:lnTo>
                  <a:pt x="591342" y="137528"/>
                </a:lnTo>
                <a:lnTo>
                  <a:pt x="590685" y="123191"/>
                </a:lnTo>
                <a:lnTo>
                  <a:pt x="574945" y="79151"/>
                </a:lnTo>
                <a:lnTo>
                  <a:pt x="542277" y="52594"/>
                </a:lnTo>
                <a:lnTo>
                  <a:pt x="495262" y="38666"/>
                </a:lnTo>
                <a:lnTo>
                  <a:pt x="480985" y="36843"/>
                </a:lnTo>
                <a:lnTo>
                  <a:pt x="480319" y="36843"/>
                </a:lnTo>
                <a:lnTo>
                  <a:pt x="468007" y="35915"/>
                </a:lnTo>
                <a:lnTo>
                  <a:pt x="467238" y="35915"/>
                </a:lnTo>
                <a:lnTo>
                  <a:pt x="454630" y="35603"/>
                </a:lnTo>
                <a:lnTo>
                  <a:pt x="582186" y="35603"/>
                </a:lnTo>
                <a:lnTo>
                  <a:pt x="612170" y="70928"/>
                </a:lnTo>
                <a:lnTo>
                  <a:pt x="626324" y="118660"/>
                </a:lnTo>
                <a:lnTo>
                  <a:pt x="627267" y="137528"/>
                </a:lnTo>
                <a:lnTo>
                  <a:pt x="627267" y="462152"/>
                </a:lnTo>
                <a:lnTo>
                  <a:pt x="674190" y="462152"/>
                </a:lnTo>
                <a:lnTo>
                  <a:pt x="697195" y="465783"/>
                </a:lnTo>
                <a:lnTo>
                  <a:pt x="697385" y="465783"/>
                </a:lnTo>
                <a:lnTo>
                  <a:pt x="717221" y="475801"/>
                </a:lnTo>
                <a:lnTo>
                  <a:pt x="743431" y="511300"/>
                </a:lnTo>
                <a:lnTo>
                  <a:pt x="751748" y="552303"/>
                </a:lnTo>
                <a:lnTo>
                  <a:pt x="752377" y="566591"/>
                </a:lnTo>
                <a:lnTo>
                  <a:pt x="750649" y="592914"/>
                </a:lnTo>
                <a:lnTo>
                  <a:pt x="736867" y="634251"/>
                </a:lnTo>
                <a:lnTo>
                  <a:pt x="694365" y="668149"/>
                </a:lnTo>
                <a:lnTo>
                  <a:pt x="657182" y="674519"/>
                </a:lnTo>
                <a:lnTo>
                  <a:pt x="627267" y="674519"/>
                </a:lnTo>
                <a:lnTo>
                  <a:pt x="627267" y="766392"/>
                </a:lnTo>
                <a:lnTo>
                  <a:pt x="622995" y="790151"/>
                </a:lnTo>
                <a:lnTo>
                  <a:pt x="615846" y="802275"/>
                </a:lnTo>
                <a:close/>
              </a:path>
              <a:path w="752475" h="838200">
                <a:moveTo>
                  <a:pt x="392704" y="497896"/>
                </a:moveTo>
                <a:lnTo>
                  <a:pt x="269692" y="497896"/>
                </a:lnTo>
                <a:lnTo>
                  <a:pt x="261112" y="496709"/>
                </a:lnTo>
                <a:lnTo>
                  <a:pt x="237767" y="465783"/>
                </a:lnTo>
                <a:lnTo>
                  <a:pt x="237645" y="464439"/>
                </a:lnTo>
                <a:lnTo>
                  <a:pt x="239135" y="456046"/>
                </a:lnTo>
                <a:lnTo>
                  <a:pt x="242852" y="448190"/>
                </a:lnTo>
                <a:lnTo>
                  <a:pt x="389769" y="223816"/>
                </a:lnTo>
                <a:lnTo>
                  <a:pt x="396479" y="220185"/>
                </a:lnTo>
                <a:lnTo>
                  <a:pt x="403608" y="220185"/>
                </a:lnTo>
                <a:lnTo>
                  <a:pt x="411881" y="221850"/>
                </a:lnTo>
                <a:lnTo>
                  <a:pt x="418635" y="226381"/>
                </a:lnTo>
                <a:lnTo>
                  <a:pt x="423187" y="233085"/>
                </a:lnTo>
                <a:lnTo>
                  <a:pt x="424855" y="241268"/>
                </a:lnTo>
                <a:lnTo>
                  <a:pt x="424855" y="289857"/>
                </a:lnTo>
                <a:lnTo>
                  <a:pt x="389210" y="289857"/>
                </a:lnTo>
                <a:lnTo>
                  <a:pt x="276401" y="462152"/>
                </a:lnTo>
                <a:lnTo>
                  <a:pt x="424855" y="462152"/>
                </a:lnTo>
                <a:lnTo>
                  <a:pt x="424855" y="465783"/>
                </a:lnTo>
                <a:lnTo>
                  <a:pt x="422328" y="478281"/>
                </a:lnTo>
                <a:lnTo>
                  <a:pt x="415437" y="488489"/>
                </a:lnTo>
                <a:lnTo>
                  <a:pt x="405217" y="495372"/>
                </a:lnTo>
                <a:lnTo>
                  <a:pt x="392704" y="497896"/>
                </a:lnTo>
                <a:close/>
              </a:path>
              <a:path w="752475" h="838200">
                <a:moveTo>
                  <a:pt x="424855" y="462152"/>
                </a:moveTo>
                <a:lnTo>
                  <a:pt x="389210" y="462152"/>
                </a:lnTo>
                <a:lnTo>
                  <a:pt x="389210" y="289857"/>
                </a:lnTo>
                <a:lnTo>
                  <a:pt x="424855" y="289857"/>
                </a:lnTo>
                <a:lnTo>
                  <a:pt x="424855" y="462152"/>
                </a:lnTo>
                <a:close/>
              </a:path>
              <a:path w="752475" h="838200">
                <a:moveTo>
                  <a:pt x="512642" y="838018"/>
                </a:moveTo>
                <a:lnTo>
                  <a:pt x="472226" y="836546"/>
                </a:lnTo>
                <a:lnTo>
                  <a:pt x="447142" y="833131"/>
                </a:lnTo>
                <a:lnTo>
                  <a:pt x="570657" y="833131"/>
                </a:lnTo>
                <a:lnTo>
                  <a:pt x="554941" y="835365"/>
                </a:lnTo>
                <a:lnTo>
                  <a:pt x="540477" y="836849"/>
                </a:lnTo>
                <a:lnTo>
                  <a:pt x="526369" y="837728"/>
                </a:lnTo>
                <a:lnTo>
                  <a:pt x="512642" y="838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1886852"/>
            <a:ext cx="6591299" cy="37147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46015" y="1886852"/>
            <a:ext cx="6562724" cy="37147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700" y="6274257"/>
            <a:ext cx="6591299" cy="37052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46015" y="6274257"/>
            <a:ext cx="6562724" cy="369569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443320" y="778522"/>
            <a:ext cx="10930890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8360" algn="l"/>
                <a:tab pos="10917555" algn="l"/>
              </a:tabLst>
            </a:pPr>
            <a:r>
              <a:rPr sz="4700" u="heavy" dirty="0">
                <a:solidFill>
                  <a:srgbClr val="070707"/>
                </a:solidFill>
                <a:uFill>
                  <a:solidFill>
                    <a:srgbClr val="FAD02B"/>
                  </a:solidFill>
                </a:uFill>
              </a:rPr>
              <a:t>	</a:t>
            </a:r>
            <a:r>
              <a:rPr sz="4700" u="heavy" spc="180" dirty="0">
                <a:solidFill>
                  <a:srgbClr val="070707"/>
                </a:solidFill>
                <a:uFill>
                  <a:solidFill>
                    <a:srgbClr val="FAD02B"/>
                  </a:solidFill>
                </a:uFill>
              </a:rPr>
              <a:t>.EXPLOTACIÓN</a:t>
            </a:r>
            <a:r>
              <a:rPr sz="4700" u="heavy" spc="-395" dirty="0">
                <a:solidFill>
                  <a:srgbClr val="070707"/>
                </a:solidFill>
                <a:uFill>
                  <a:solidFill>
                    <a:srgbClr val="FAD02B"/>
                  </a:solidFill>
                </a:uFill>
              </a:rPr>
              <a:t> </a:t>
            </a:r>
            <a:r>
              <a:rPr sz="4700" u="heavy" spc="110" dirty="0">
                <a:solidFill>
                  <a:srgbClr val="070707"/>
                </a:solidFill>
                <a:uFill>
                  <a:solidFill>
                    <a:srgbClr val="FAD02B"/>
                  </a:solidFill>
                </a:uFill>
              </a:rPr>
              <a:t>DE</a:t>
            </a:r>
            <a:r>
              <a:rPr sz="4700" u="heavy" spc="-390" dirty="0">
                <a:solidFill>
                  <a:srgbClr val="070707"/>
                </a:solidFill>
                <a:uFill>
                  <a:solidFill>
                    <a:srgbClr val="FAD02B"/>
                  </a:solidFill>
                </a:uFill>
              </a:rPr>
              <a:t> </a:t>
            </a:r>
            <a:r>
              <a:rPr sz="4700" u="heavy" spc="285" dirty="0">
                <a:solidFill>
                  <a:srgbClr val="070707"/>
                </a:solidFill>
                <a:uFill>
                  <a:solidFill>
                    <a:srgbClr val="FAD02B"/>
                  </a:solidFill>
                </a:uFill>
              </a:rPr>
              <a:t>DATOS</a:t>
            </a:r>
            <a:r>
              <a:rPr sz="4700" u="heavy" dirty="0">
                <a:solidFill>
                  <a:srgbClr val="070707"/>
                </a:solidFill>
                <a:uFill>
                  <a:solidFill>
                    <a:srgbClr val="FAD02B"/>
                  </a:solidFill>
                </a:uFill>
              </a:rPr>
              <a:t>	</a:t>
            </a:r>
            <a:endParaRPr sz="4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962274" cy="761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7478441" y="8625005"/>
            <a:ext cx="809625" cy="1662430"/>
          </a:xfrm>
          <a:custGeom>
            <a:avLst/>
            <a:gdLst/>
            <a:ahLst/>
            <a:cxnLst/>
            <a:rect l="l" t="t" r="r" b="b"/>
            <a:pathLst>
              <a:path w="809625" h="1662429">
                <a:moveTo>
                  <a:pt x="809558" y="1661994"/>
                </a:moveTo>
                <a:lnTo>
                  <a:pt x="162733" y="1661994"/>
                </a:lnTo>
                <a:lnTo>
                  <a:pt x="161334" y="1659781"/>
                </a:lnTo>
                <a:lnTo>
                  <a:pt x="138483" y="1620168"/>
                </a:lnTo>
                <a:lnTo>
                  <a:pt x="117218" y="1579559"/>
                </a:lnTo>
                <a:lnTo>
                  <a:pt x="97579" y="1537998"/>
                </a:lnTo>
                <a:lnTo>
                  <a:pt x="79610" y="1495524"/>
                </a:lnTo>
                <a:lnTo>
                  <a:pt x="63353" y="1452181"/>
                </a:lnTo>
                <a:lnTo>
                  <a:pt x="48850" y="1408011"/>
                </a:lnTo>
                <a:lnTo>
                  <a:pt x="36144" y="1363054"/>
                </a:lnTo>
                <a:lnTo>
                  <a:pt x="25276" y="1317354"/>
                </a:lnTo>
                <a:lnTo>
                  <a:pt x="16289" y="1270952"/>
                </a:lnTo>
                <a:lnTo>
                  <a:pt x="9226" y="1223890"/>
                </a:lnTo>
                <a:lnTo>
                  <a:pt x="4128" y="1176209"/>
                </a:lnTo>
                <a:lnTo>
                  <a:pt x="1039" y="1127953"/>
                </a:lnTo>
                <a:lnTo>
                  <a:pt x="0" y="1079162"/>
                </a:lnTo>
                <a:lnTo>
                  <a:pt x="1039" y="1030371"/>
                </a:lnTo>
                <a:lnTo>
                  <a:pt x="4128" y="982114"/>
                </a:lnTo>
                <a:lnTo>
                  <a:pt x="9226" y="934434"/>
                </a:lnTo>
                <a:lnTo>
                  <a:pt x="16289" y="887373"/>
                </a:lnTo>
                <a:lnTo>
                  <a:pt x="25276" y="840972"/>
                </a:lnTo>
                <a:lnTo>
                  <a:pt x="36144" y="795273"/>
                </a:lnTo>
                <a:lnTo>
                  <a:pt x="48850" y="750319"/>
                </a:lnTo>
                <a:lnTo>
                  <a:pt x="63353" y="706151"/>
                </a:lnTo>
                <a:lnTo>
                  <a:pt x="79610" y="662811"/>
                </a:lnTo>
                <a:lnTo>
                  <a:pt x="97579" y="620342"/>
                </a:lnTo>
                <a:lnTo>
                  <a:pt x="117218" y="578786"/>
                </a:lnTo>
                <a:lnTo>
                  <a:pt x="138483" y="538184"/>
                </a:lnTo>
                <a:lnTo>
                  <a:pt x="161334" y="498579"/>
                </a:lnTo>
                <a:lnTo>
                  <a:pt x="185727" y="460012"/>
                </a:lnTo>
                <a:lnTo>
                  <a:pt x="211621" y="422526"/>
                </a:lnTo>
                <a:lnTo>
                  <a:pt x="238972" y="386163"/>
                </a:lnTo>
                <a:lnTo>
                  <a:pt x="267740" y="350964"/>
                </a:lnTo>
                <a:lnTo>
                  <a:pt x="297880" y="316971"/>
                </a:lnTo>
                <a:lnTo>
                  <a:pt x="329352" y="284228"/>
                </a:lnTo>
                <a:lnTo>
                  <a:pt x="362112" y="252774"/>
                </a:lnTo>
                <a:lnTo>
                  <a:pt x="396119" y="222654"/>
                </a:lnTo>
                <a:lnTo>
                  <a:pt x="431330" y="193908"/>
                </a:lnTo>
                <a:lnTo>
                  <a:pt x="467703" y="166579"/>
                </a:lnTo>
                <a:lnTo>
                  <a:pt x="505196" y="140709"/>
                </a:lnTo>
                <a:lnTo>
                  <a:pt x="543766" y="116339"/>
                </a:lnTo>
                <a:lnTo>
                  <a:pt x="583370" y="93512"/>
                </a:lnTo>
                <a:lnTo>
                  <a:pt x="623967" y="72270"/>
                </a:lnTo>
                <a:lnTo>
                  <a:pt x="665515" y="52654"/>
                </a:lnTo>
                <a:lnTo>
                  <a:pt x="707971" y="34707"/>
                </a:lnTo>
                <a:lnTo>
                  <a:pt x="751292" y="18471"/>
                </a:lnTo>
                <a:lnTo>
                  <a:pt x="795436" y="3988"/>
                </a:lnTo>
                <a:lnTo>
                  <a:pt x="809558" y="0"/>
                </a:lnTo>
                <a:lnTo>
                  <a:pt x="809558" y="1661994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632786" y="9419589"/>
            <a:ext cx="569595" cy="569595"/>
          </a:xfrm>
          <a:custGeom>
            <a:avLst/>
            <a:gdLst/>
            <a:ahLst/>
            <a:cxnLst/>
            <a:rect l="l" t="t" r="r" b="b"/>
            <a:pathLst>
              <a:path w="569594" h="569595">
                <a:moveTo>
                  <a:pt x="284578" y="569156"/>
                </a:moveTo>
                <a:lnTo>
                  <a:pt x="242821" y="566076"/>
                </a:lnTo>
                <a:lnTo>
                  <a:pt x="201969" y="556902"/>
                </a:lnTo>
                <a:lnTo>
                  <a:pt x="162905" y="541834"/>
                </a:lnTo>
                <a:lnTo>
                  <a:pt x="126474" y="521196"/>
                </a:lnTo>
                <a:lnTo>
                  <a:pt x="93467" y="495437"/>
                </a:lnTo>
                <a:lnTo>
                  <a:pt x="64596" y="465113"/>
                </a:lnTo>
                <a:lnTo>
                  <a:pt x="40487" y="430881"/>
                </a:lnTo>
                <a:lnTo>
                  <a:pt x="21662" y="393481"/>
                </a:lnTo>
                <a:lnTo>
                  <a:pt x="8528" y="353725"/>
                </a:lnTo>
                <a:lnTo>
                  <a:pt x="1370" y="312471"/>
                </a:lnTo>
                <a:lnTo>
                  <a:pt x="0" y="284578"/>
                </a:lnTo>
                <a:lnTo>
                  <a:pt x="342" y="270614"/>
                </a:lnTo>
                <a:lnTo>
                  <a:pt x="5467" y="229059"/>
                </a:lnTo>
                <a:lnTo>
                  <a:pt x="16634" y="188706"/>
                </a:lnTo>
                <a:lnTo>
                  <a:pt x="33602" y="150429"/>
                </a:lnTo>
                <a:lnTo>
                  <a:pt x="56002" y="115055"/>
                </a:lnTo>
                <a:lnTo>
                  <a:pt x="83350" y="83351"/>
                </a:lnTo>
                <a:lnTo>
                  <a:pt x="115054" y="56002"/>
                </a:lnTo>
                <a:lnTo>
                  <a:pt x="150428" y="33602"/>
                </a:lnTo>
                <a:lnTo>
                  <a:pt x="188706" y="16635"/>
                </a:lnTo>
                <a:lnTo>
                  <a:pt x="229059" y="5467"/>
                </a:lnTo>
                <a:lnTo>
                  <a:pt x="270614" y="342"/>
                </a:lnTo>
                <a:lnTo>
                  <a:pt x="284578" y="0"/>
                </a:lnTo>
                <a:lnTo>
                  <a:pt x="298542" y="342"/>
                </a:lnTo>
                <a:lnTo>
                  <a:pt x="340096" y="5468"/>
                </a:lnTo>
                <a:lnTo>
                  <a:pt x="380449" y="16635"/>
                </a:lnTo>
                <a:lnTo>
                  <a:pt x="418727" y="33602"/>
                </a:lnTo>
                <a:lnTo>
                  <a:pt x="454101" y="56002"/>
                </a:lnTo>
                <a:lnTo>
                  <a:pt x="485805" y="83350"/>
                </a:lnTo>
                <a:lnTo>
                  <a:pt x="513153" y="115055"/>
                </a:lnTo>
                <a:lnTo>
                  <a:pt x="535554" y="150429"/>
                </a:lnTo>
                <a:lnTo>
                  <a:pt x="552521" y="188706"/>
                </a:lnTo>
                <a:lnTo>
                  <a:pt x="563688" y="229059"/>
                </a:lnTo>
                <a:lnTo>
                  <a:pt x="568814" y="270614"/>
                </a:lnTo>
                <a:lnTo>
                  <a:pt x="569156" y="284578"/>
                </a:lnTo>
                <a:lnTo>
                  <a:pt x="568814" y="298542"/>
                </a:lnTo>
                <a:lnTo>
                  <a:pt x="563688" y="340096"/>
                </a:lnTo>
                <a:lnTo>
                  <a:pt x="552521" y="380449"/>
                </a:lnTo>
                <a:lnTo>
                  <a:pt x="535554" y="418727"/>
                </a:lnTo>
                <a:lnTo>
                  <a:pt x="513153" y="454101"/>
                </a:lnTo>
                <a:lnTo>
                  <a:pt x="485805" y="485805"/>
                </a:lnTo>
                <a:lnTo>
                  <a:pt x="454101" y="513154"/>
                </a:lnTo>
                <a:lnTo>
                  <a:pt x="418727" y="535554"/>
                </a:lnTo>
                <a:lnTo>
                  <a:pt x="380450" y="552521"/>
                </a:lnTo>
                <a:lnTo>
                  <a:pt x="340096" y="563688"/>
                </a:lnTo>
                <a:lnTo>
                  <a:pt x="298542" y="568814"/>
                </a:lnTo>
                <a:lnTo>
                  <a:pt x="284578" y="569156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2058622"/>
            <a:ext cx="6791324" cy="38290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21590" y="2058622"/>
            <a:ext cx="6838949" cy="38290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700" y="6306839"/>
            <a:ext cx="6791324" cy="38004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21590" y="6306839"/>
            <a:ext cx="6819899" cy="380047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479930" y="689326"/>
            <a:ext cx="752475" cy="838200"/>
          </a:xfrm>
          <a:custGeom>
            <a:avLst/>
            <a:gdLst/>
            <a:ahLst/>
            <a:cxnLst/>
            <a:rect l="l" t="t" r="r" b="b"/>
            <a:pathLst>
              <a:path w="752475" h="838200">
                <a:moveTo>
                  <a:pt x="570234" y="833131"/>
                </a:moveTo>
                <a:lnTo>
                  <a:pt x="447404" y="833131"/>
                </a:lnTo>
                <a:lnTo>
                  <a:pt x="436196" y="830025"/>
                </a:lnTo>
                <a:lnTo>
                  <a:pt x="398942" y="805050"/>
                </a:lnTo>
                <a:lnTo>
                  <a:pt x="379722" y="760039"/>
                </a:lnTo>
                <a:lnTo>
                  <a:pt x="377467" y="728693"/>
                </a:lnTo>
                <a:lnTo>
                  <a:pt x="377467" y="674380"/>
                </a:lnTo>
                <a:lnTo>
                  <a:pt x="127388" y="674380"/>
                </a:lnTo>
                <a:lnTo>
                  <a:pt x="69413" y="660372"/>
                </a:lnTo>
                <a:lnTo>
                  <a:pt x="24784" y="621742"/>
                </a:lnTo>
                <a:lnTo>
                  <a:pt x="6053" y="582490"/>
                </a:lnTo>
                <a:lnTo>
                  <a:pt x="10" y="538369"/>
                </a:lnTo>
                <a:lnTo>
                  <a:pt x="0" y="533365"/>
                </a:lnTo>
                <a:lnTo>
                  <a:pt x="242" y="525042"/>
                </a:lnTo>
                <a:lnTo>
                  <a:pt x="6053" y="479187"/>
                </a:lnTo>
                <a:lnTo>
                  <a:pt x="23056" y="433399"/>
                </a:lnTo>
                <a:lnTo>
                  <a:pt x="298208" y="63807"/>
                </a:lnTo>
                <a:lnTo>
                  <a:pt x="340529" y="25201"/>
                </a:lnTo>
                <a:lnTo>
                  <a:pt x="393962" y="5445"/>
                </a:lnTo>
                <a:lnTo>
                  <a:pt x="440837" y="338"/>
                </a:lnTo>
                <a:lnTo>
                  <a:pt x="454770" y="0"/>
                </a:lnTo>
                <a:lnTo>
                  <a:pt x="468242" y="338"/>
                </a:lnTo>
                <a:lnTo>
                  <a:pt x="469635" y="338"/>
                </a:lnTo>
                <a:lnTo>
                  <a:pt x="515717" y="6143"/>
                </a:lnTo>
                <a:lnTo>
                  <a:pt x="558394" y="20771"/>
                </a:lnTo>
                <a:lnTo>
                  <a:pt x="582186" y="35603"/>
                </a:lnTo>
                <a:lnTo>
                  <a:pt x="454630" y="35603"/>
                </a:lnTo>
                <a:lnTo>
                  <a:pt x="442161" y="35915"/>
                </a:lnTo>
                <a:lnTo>
                  <a:pt x="428892" y="36843"/>
                </a:lnTo>
                <a:lnTo>
                  <a:pt x="414863" y="38372"/>
                </a:lnTo>
                <a:lnTo>
                  <a:pt x="400113" y="40490"/>
                </a:lnTo>
                <a:lnTo>
                  <a:pt x="399694" y="40630"/>
                </a:lnTo>
                <a:lnTo>
                  <a:pt x="378483" y="46293"/>
                </a:lnTo>
                <a:lnTo>
                  <a:pt x="341566" y="68825"/>
                </a:lnTo>
                <a:lnTo>
                  <a:pt x="60290" y="441767"/>
                </a:lnTo>
                <a:lnTo>
                  <a:pt x="41000" y="486028"/>
                </a:lnTo>
                <a:lnTo>
                  <a:pt x="37036" y="511719"/>
                </a:lnTo>
                <a:lnTo>
                  <a:pt x="36911" y="512679"/>
                </a:lnTo>
                <a:lnTo>
                  <a:pt x="35906" y="524828"/>
                </a:lnTo>
                <a:lnTo>
                  <a:pt x="35646" y="533365"/>
                </a:lnTo>
                <a:lnTo>
                  <a:pt x="35648" y="538369"/>
                </a:lnTo>
                <a:lnTo>
                  <a:pt x="45632" y="586917"/>
                </a:lnTo>
                <a:lnTo>
                  <a:pt x="85924" y="628653"/>
                </a:lnTo>
                <a:lnTo>
                  <a:pt x="127388" y="638636"/>
                </a:lnTo>
                <a:lnTo>
                  <a:pt x="413113" y="638636"/>
                </a:lnTo>
                <a:lnTo>
                  <a:pt x="413118" y="728693"/>
                </a:lnTo>
                <a:lnTo>
                  <a:pt x="419404" y="770441"/>
                </a:lnTo>
                <a:lnTo>
                  <a:pt x="448200" y="796323"/>
                </a:lnTo>
                <a:lnTo>
                  <a:pt x="487008" y="801646"/>
                </a:lnTo>
                <a:lnTo>
                  <a:pt x="496120" y="801991"/>
                </a:lnTo>
                <a:lnTo>
                  <a:pt x="488849" y="801991"/>
                </a:lnTo>
                <a:lnTo>
                  <a:pt x="512642" y="802275"/>
                </a:lnTo>
                <a:lnTo>
                  <a:pt x="615846" y="802275"/>
                </a:lnTo>
                <a:lnTo>
                  <a:pt x="611122" y="810286"/>
                </a:lnTo>
                <a:lnTo>
                  <a:pt x="593063" y="825158"/>
                </a:lnTo>
                <a:lnTo>
                  <a:pt x="570234" y="833131"/>
                </a:lnTo>
                <a:close/>
              </a:path>
              <a:path w="752475" h="838200">
                <a:moveTo>
                  <a:pt x="615846" y="802275"/>
                </a:moveTo>
                <a:lnTo>
                  <a:pt x="512642" y="802275"/>
                </a:lnTo>
                <a:lnTo>
                  <a:pt x="524923" y="801991"/>
                </a:lnTo>
                <a:lnTo>
                  <a:pt x="537611" y="801158"/>
                </a:lnTo>
                <a:lnTo>
                  <a:pt x="575323" y="794035"/>
                </a:lnTo>
                <a:lnTo>
                  <a:pt x="591482" y="674240"/>
                </a:lnTo>
                <a:lnTo>
                  <a:pt x="594280" y="660372"/>
                </a:lnTo>
                <a:lnTo>
                  <a:pt x="601914" y="649056"/>
                </a:lnTo>
                <a:lnTo>
                  <a:pt x="613243" y="641431"/>
                </a:lnTo>
                <a:lnTo>
                  <a:pt x="627128" y="638636"/>
                </a:lnTo>
                <a:lnTo>
                  <a:pt x="657043" y="638636"/>
                </a:lnTo>
                <a:lnTo>
                  <a:pt x="669688" y="637663"/>
                </a:lnTo>
                <a:lnTo>
                  <a:pt x="707392" y="613572"/>
                </a:lnTo>
                <a:lnTo>
                  <a:pt x="716576" y="566591"/>
                </a:lnTo>
                <a:lnTo>
                  <a:pt x="716592" y="566311"/>
                </a:lnTo>
                <a:lnTo>
                  <a:pt x="709816" y="523286"/>
                </a:lnTo>
                <a:lnTo>
                  <a:pt x="704378" y="512679"/>
                </a:lnTo>
                <a:lnTo>
                  <a:pt x="704286" y="512504"/>
                </a:lnTo>
                <a:lnTo>
                  <a:pt x="696322" y="504703"/>
                </a:lnTo>
                <a:lnTo>
                  <a:pt x="686269" y="499661"/>
                </a:lnTo>
                <a:lnTo>
                  <a:pt x="675075" y="497896"/>
                </a:lnTo>
                <a:lnTo>
                  <a:pt x="626988" y="497896"/>
                </a:lnTo>
                <a:lnTo>
                  <a:pt x="613103" y="495101"/>
                </a:lnTo>
                <a:lnTo>
                  <a:pt x="601774" y="487477"/>
                </a:lnTo>
                <a:lnTo>
                  <a:pt x="594140" y="476161"/>
                </a:lnTo>
                <a:lnTo>
                  <a:pt x="591467" y="462912"/>
                </a:lnTo>
                <a:lnTo>
                  <a:pt x="591342" y="137528"/>
                </a:lnTo>
                <a:lnTo>
                  <a:pt x="590685" y="123191"/>
                </a:lnTo>
                <a:lnTo>
                  <a:pt x="574945" y="79151"/>
                </a:lnTo>
                <a:lnTo>
                  <a:pt x="542277" y="52594"/>
                </a:lnTo>
                <a:lnTo>
                  <a:pt x="495262" y="38666"/>
                </a:lnTo>
                <a:lnTo>
                  <a:pt x="480985" y="36843"/>
                </a:lnTo>
                <a:lnTo>
                  <a:pt x="480319" y="36843"/>
                </a:lnTo>
                <a:lnTo>
                  <a:pt x="468007" y="35915"/>
                </a:lnTo>
                <a:lnTo>
                  <a:pt x="467238" y="35915"/>
                </a:lnTo>
                <a:lnTo>
                  <a:pt x="454630" y="35603"/>
                </a:lnTo>
                <a:lnTo>
                  <a:pt x="582186" y="35603"/>
                </a:lnTo>
                <a:lnTo>
                  <a:pt x="612170" y="70928"/>
                </a:lnTo>
                <a:lnTo>
                  <a:pt x="626324" y="118660"/>
                </a:lnTo>
                <a:lnTo>
                  <a:pt x="627267" y="137528"/>
                </a:lnTo>
                <a:lnTo>
                  <a:pt x="627267" y="462152"/>
                </a:lnTo>
                <a:lnTo>
                  <a:pt x="674190" y="462152"/>
                </a:lnTo>
                <a:lnTo>
                  <a:pt x="697195" y="465783"/>
                </a:lnTo>
                <a:lnTo>
                  <a:pt x="697385" y="465783"/>
                </a:lnTo>
                <a:lnTo>
                  <a:pt x="717221" y="475801"/>
                </a:lnTo>
                <a:lnTo>
                  <a:pt x="743431" y="511300"/>
                </a:lnTo>
                <a:lnTo>
                  <a:pt x="751748" y="552303"/>
                </a:lnTo>
                <a:lnTo>
                  <a:pt x="752377" y="566591"/>
                </a:lnTo>
                <a:lnTo>
                  <a:pt x="750649" y="592914"/>
                </a:lnTo>
                <a:lnTo>
                  <a:pt x="736867" y="634251"/>
                </a:lnTo>
                <a:lnTo>
                  <a:pt x="694365" y="668149"/>
                </a:lnTo>
                <a:lnTo>
                  <a:pt x="657182" y="674519"/>
                </a:lnTo>
                <a:lnTo>
                  <a:pt x="627267" y="674519"/>
                </a:lnTo>
                <a:lnTo>
                  <a:pt x="627267" y="766392"/>
                </a:lnTo>
                <a:lnTo>
                  <a:pt x="622995" y="790151"/>
                </a:lnTo>
                <a:lnTo>
                  <a:pt x="615846" y="802275"/>
                </a:lnTo>
                <a:close/>
              </a:path>
              <a:path w="752475" h="838200">
                <a:moveTo>
                  <a:pt x="392704" y="497896"/>
                </a:moveTo>
                <a:lnTo>
                  <a:pt x="269692" y="497896"/>
                </a:lnTo>
                <a:lnTo>
                  <a:pt x="261112" y="496709"/>
                </a:lnTo>
                <a:lnTo>
                  <a:pt x="237767" y="465783"/>
                </a:lnTo>
                <a:lnTo>
                  <a:pt x="237645" y="464439"/>
                </a:lnTo>
                <a:lnTo>
                  <a:pt x="239135" y="456046"/>
                </a:lnTo>
                <a:lnTo>
                  <a:pt x="242852" y="448190"/>
                </a:lnTo>
                <a:lnTo>
                  <a:pt x="389769" y="223816"/>
                </a:lnTo>
                <a:lnTo>
                  <a:pt x="396479" y="220185"/>
                </a:lnTo>
                <a:lnTo>
                  <a:pt x="403608" y="220185"/>
                </a:lnTo>
                <a:lnTo>
                  <a:pt x="411881" y="221850"/>
                </a:lnTo>
                <a:lnTo>
                  <a:pt x="418635" y="226381"/>
                </a:lnTo>
                <a:lnTo>
                  <a:pt x="423187" y="233085"/>
                </a:lnTo>
                <a:lnTo>
                  <a:pt x="424855" y="241268"/>
                </a:lnTo>
                <a:lnTo>
                  <a:pt x="424855" y="289857"/>
                </a:lnTo>
                <a:lnTo>
                  <a:pt x="389210" y="289857"/>
                </a:lnTo>
                <a:lnTo>
                  <a:pt x="276401" y="462152"/>
                </a:lnTo>
                <a:lnTo>
                  <a:pt x="424855" y="462152"/>
                </a:lnTo>
                <a:lnTo>
                  <a:pt x="424855" y="465783"/>
                </a:lnTo>
                <a:lnTo>
                  <a:pt x="422328" y="478281"/>
                </a:lnTo>
                <a:lnTo>
                  <a:pt x="415437" y="488489"/>
                </a:lnTo>
                <a:lnTo>
                  <a:pt x="405217" y="495372"/>
                </a:lnTo>
                <a:lnTo>
                  <a:pt x="392704" y="497896"/>
                </a:lnTo>
                <a:close/>
              </a:path>
              <a:path w="752475" h="838200">
                <a:moveTo>
                  <a:pt x="424855" y="462152"/>
                </a:moveTo>
                <a:lnTo>
                  <a:pt x="389210" y="462152"/>
                </a:lnTo>
                <a:lnTo>
                  <a:pt x="389210" y="289857"/>
                </a:lnTo>
                <a:lnTo>
                  <a:pt x="424855" y="289857"/>
                </a:lnTo>
                <a:lnTo>
                  <a:pt x="424855" y="462152"/>
                </a:lnTo>
                <a:close/>
              </a:path>
              <a:path w="752475" h="838200">
                <a:moveTo>
                  <a:pt x="512642" y="838018"/>
                </a:moveTo>
                <a:lnTo>
                  <a:pt x="472226" y="836546"/>
                </a:lnTo>
                <a:lnTo>
                  <a:pt x="447142" y="833131"/>
                </a:lnTo>
                <a:lnTo>
                  <a:pt x="570657" y="833131"/>
                </a:lnTo>
                <a:lnTo>
                  <a:pt x="554941" y="835365"/>
                </a:lnTo>
                <a:lnTo>
                  <a:pt x="540477" y="836849"/>
                </a:lnTo>
                <a:lnTo>
                  <a:pt x="526369" y="837728"/>
                </a:lnTo>
                <a:lnTo>
                  <a:pt x="512642" y="838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443320" y="778522"/>
            <a:ext cx="10930890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8360" algn="l"/>
                <a:tab pos="10917555" algn="l"/>
              </a:tabLst>
            </a:pPr>
            <a:r>
              <a:rPr sz="4700" u="heavy" dirty="0">
                <a:solidFill>
                  <a:srgbClr val="070707"/>
                </a:solidFill>
                <a:uFill>
                  <a:solidFill>
                    <a:srgbClr val="FAD02B"/>
                  </a:solidFill>
                </a:uFill>
              </a:rPr>
              <a:t>	</a:t>
            </a:r>
            <a:r>
              <a:rPr sz="4700" u="heavy" spc="305" dirty="0">
                <a:solidFill>
                  <a:srgbClr val="070707"/>
                </a:solidFill>
                <a:uFill>
                  <a:solidFill>
                    <a:srgbClr val="FAD02B"/>
                  </a:solidFill>
                </a:uFill>
              </a:rPr>
              <a:t>.DASHBOARDS</a:t>
            </a:r>
            <a:r>
              <a:rPr sz="4700" u="heavy" dirty="0">
                <a:solidFill>
                  <a:srgbClr val="070707"/>
                </a:solidFill>
                <a:uFill>
                  <a:solidFill>
                    <a:srgbClr val="FAD02B"/>
                  </a:solidFill>
                </a:uFill>
              </a:rPr>
              <a:t>	</a:t>
            </a:r>
            <a:endParaRPr sz="4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962827" y="2391668"/>
            <a:ext cx="2268220" cy="854075"/>
          </a:xfrm>
          <a:custGeom>
            <a:avLst/>
            <a:gdLst/>
            <a:ahLst/>
            <a:cxnLst/>
            <a:rect l="l" t="t" r="r" b="b"/>
            <a:pathLst>
              <a:path w="2268219" h="854075">
                <a:moveTo>
                  <a:pt x="1840685" y="853838"/>
                </a:moveTo>
                <a:lnTo>
                  <a:pt x="426919" y="853838"/>
                </a:lnTo>
                <a:lnTo>
                  <a:pt x="380401" y="851333"/>
                </a:lnTo>
                <a:lnTo>
                  <a:pt x="335335" y="843992"/>
                </a:lnTo>
                <a:lnTo>
                  <a:pt x="291979" y="832074"/>
                </a:lnTo>
                <a:lnTo>
                  <a:pt x="250596" y="815840"/>
                </a:lnTo>
                <a:lnTo>
                  <a:pt x="211444" y="795551"/>
                </a:lnTo>
                <a:lnTo>
                  <a:pt x="174786" y="771468"/>
                </a:lnTo>
                <a:lnTo>
                  <a:pt x="140880" y="743850"/>
                </a:lnTo>
                <a:lnTo>
                  <a:pt x="109988" y="712958"/>
                </a:lnTo>
                <a:lnTo>
                  <a:pt x="82370" y="679052"/>
                </a:lnTo>
                <a:lnTo>
                  <a:pt x="58286" y="642393"/>
                </a:lnTo>
                <a:lnTo>
                  <a:pt x="37998" y="603242"/>
                </a:lnTo>
                <a:lnTo>
                  <a:pt x="21764" y="561859"/>
                </a:lnTo>
                <a:lnTo>
                  <a:pt x="9846" y="518503"/>
                </a:lnTo>
                <a:lnTo>
                  <a:pt x="2505" y="473437"/>
                </a:lnTo>
                <a:lnTo>
                  <a:pt x="0" y="426919"/>
                </a:lnTo>
                <a:lnTo>
                  <a:pt x="2505" y="380401"/>
                </a:lnTo>
                <a:lnTo>
                  <a:pt x="9846" y="335335"/>
                </a:lnTo>
                <a:lnTo>
                  <a:pt x="21764" y="291979"/>
                </a:lnTo>
                <a:lnTo>
                  <a:pt x="37998" y="250596"/>
                </a:lnTo>
                <a:lnTo>
                  <a:pt x="58286" y="211444"/>
                </a:lnTo>
                <a:lnTo>
                  <a:pt x="82370" y="174786"/>
                </a:lnTo>
                <a:lnTo>
                  <a:pt x="109988" y="140880"/>
                </a:lnTo>
                <a:lnTo>
                  <a:pt x="140880" y="109988"/>
                </a:lnTo>
                <a:lnTo>
                  <a:pt x="174786" y="82370"/>
                </a:lnTo>
                <a:lnTo>
                  <a:pt x="211444" y="58287"/>
                </a:lnTo>
                <a:lnTo>
                  <a:pt x="250596" y="37998"/>
                </a:lnTo>
                <a:lnTo>
                  <a:pt x="291979" y="21764"/>
                </a:lnTo>
                <a:lnTo>
                  <a:pt x="335335" y="9846"/>
                </a:lnTo>
                <a:lnTo>
                  <a:pt x="380401" y="2505"/>
                </a:lnTo>
                <a:lnTo>
                  <a:pt x="426919" y="0"/>
                </a:lnTo>
                <a:lnTo>
                  <a:pt x="1840685" y="0"/>
                </a:lnTo>
                <a:lnTo>
                  <a:pt x="1887202" y="2505"/>
                </a:lnTo>
                <a:lnTo>
                  <a:pt x="1932269" y="9846"/>
                </a:lnTo>
                <a:lnTo>
                  <a:pt x="1975624" y="21764"/>
                </a:lnTo>
                <a:lnTo>
                  <a:pt x="2017008" y="37998"/>
                </a:lnTo>
                <a:lnTo>
                  <a:pt x="2056159" y="58287"/>
                </a:lnTo>
                <a:lnTo>
                  <a:pt x="2092818" y="82370"/>
                </a:lnTo>
                <a:lnTo>
                  <a:pt x="2126723" y="109988"/>
                </a:lnTo>
                <a:lnTo>
                  <a:pt x="2157615" y="140880"/>
                </a:lnTo>
                <a:lnTo>
                  <a:pt x="2185233" y="174786"/>
                </a:lnTo>
                <a:lnTo>
                  <a:pt x="2209317" y="211444"/>
                </a:lnTo>
                <a:lnTo>
                  <a:pt x="2229606" y="250596"/>
                </a:lnTo>
                <a:lnTo>
                  <a:pt x="2245840" y="291979"/>
                </a:lnTo>
                <a:lnTo>
                  <a:pt x="2257757" y="335335"/>
                </a:lnTo>
                <a:lnTo>
                  <a:pt x="2265099" y="380401"/>
                </a:lnTo>
                <a:lnTo>
                  <a:pt x="2267604" y="426919"/>
                </a:lnTo>
                <a:lnTo>
                  <a:pt x="2265099" y="473437"/>
                </a:lnTo>
                <a:lnTo>
                  <a:pt x="2257757" y="518503"/>
                </a:lnTo>
                <a:lnTo>
                  <a:pt x="2245840" y="561859"/>
                </a:lnTo>
                <a:lnTo>
                  <a:pt x="2229606" y="603242"/>
                </a:lnTo>
                <a:lnTo>
                  <a:pt x="2209317" y="642393"/>
                </a:lnTo>
                <a:lnTo>
                  <a:pt x="2185233" y="679052"/>
                </a:lnTo>
                <a:lnTo>
                  <a:pt x="2157615" y="712958"/>
                </a:lnTo>
                <a:lnTo>
                  <a:pt x="2126723" y="743850"/>
                </a:lnTo>
                <a:lnTo>
                  <a:pt x="2092818" y="771468"/>
                </a:lnTo>
                <a:lnTo>
                  <a:pt x="2056159" y="795551"/>
                </a:lnTo>
                <a:lnTo>
                  <a:pt x="2017008" y="815840"/>
                </a:lnTo>
                <a:lnTo>
                  <a:pt x="1975624" y="832074"/>
                </a:lnTo>
                <a:lnTo>
                  <a:pt x="1932269" y="843992"/>
                </a:lnTo>
                <a:lnTo>
                  <a:pt x="1887202" y="851333"/>
                </a:lnTo>
                <a:lnTo>
                  <a:pt x="1840685" y="853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25122" y="2390064"/>
            <a:ext cx="2268220" cy="854075"/>
          </a:xfrm>
          <a:custGeom>
            <a:avLst/>
            <a:gdLst/>
            <a:ahLst/>
            <a:cxnLst/>
            <a:rect l="l" t="t" r="r" b="b"/>
            <a:pathLst>
              <a:path w="2268220" h="854075">
                <a:moveTo>
                  <a:pt x="1840684" y="853838"/>
                </a:moveTo>
                <a:lnTo>
                  <a:pt x="426919" y="853838"/>
                </a:lnTo>
                <a:lnTo>
                  <a:pt x="380402" y="851333"/>
                </a:lnTo>
                <a:lnTo>
                  <a:pt x="335335" y="843991"/>
                </a:lnTo>
                <a:lnTo>
                  <a:pt x="291980" y="832074"/>
                </a:lnTo>
                <a:lnTo>
                  <a:pt x="250596" y="815840"/>
                </a:lnTo>
                <a:lnTo>
                  <a:pt x="211445" y="795551"/>
                </a:lnTo>
                <a:lnTo>
                  <a:pt x="174786" y="771468"/>
                </a:lnTo>
                <a:lnTo>
                  <a:pt x="140880" y="743850"/>
                </a:lnTo>
                <a:lnTo>
                  <a:pt x="109988" y="712958"/>
                </a:lnTo>
                <a:lnTo>
                  <a:pt x="82370" y="679052"/>
                </a:lnTo>
                <a:lnTo>
                  <a:pt x="58287" y="642393"/>
                </a:lnTo>
                <a:lnTo>
                  <a:pt x="37998" y="603242"/>
                </a:lnTo>
                <a:lnTo>
                  <a:pt x="21764" y="561858"/>
                </a:lnTo>
                <a:lnTo>
                  <a:pt x="9846" y="518503"/>
                </a:lnTo>
                <a:lnTo>
                  <a:pt x="2505" y="473437"/>
                </a:lnTo>
                <a:lnTo>
                  <a:pt x="0" y="426919"/>
                </a:lnTo>
                <a:lnTo>
                  <a:pt x="2505" y="380401"/>
                </a:lnTo>
                <a:lnTo>
                  <a:pt x="9846" y="335335"/>
                </a:lnTo>
                <a:lnTo>
                  <a:pt x="21764" y="291979"/>
                </a:lnTo>
                <a:lnTo>
                  <a:pt x="37998" y="250596"/>
                </a:lnTo>
                <a:lnTo>
                  <a:pt x="58287" y="211444"/>
                </a:lnTo>
                <a:lnTo>
                  <a:pt x="82370" y="174786"/>
                </a:lnTo>
                <a:lnTo>
                  <a:pt x="109988" y="140880"/>
                </a:lnTo>
                <a:lnTo>
                  <a:pt x="140880" y="109988"/>
                </a:lnTo>
                <a:lnTo>
                  <a:pt x="174786" y="82370"/>
                </a:lnTo>
                <a:lnTo>
                  <a:pt x="211445" y="58287"/>
                </a:lnTo>
                <a:lnTo>
                  <a:pt x="250596" y="37998"/>
                </a:lnTo>
                <a:lnTo>
                  <a:pt x="291980" y="21764"/>
                </a:lnTo>
                <a:lnTo>
                  <a:pt x="335335" y="9846"/>
                </a:lnTo>
                <a:lnTo>
                  <a:pt x="380402" y="2505"/>
                </a:lnTo>
                <a:lnTo>
                  <a:pt x="426919" y="0"/>
                </a:lnTo>
                <a:lnTo>
                  <a:pt x="1840684" y="0"/>
                </a:lnTo>
                <a:lnTo>
                  <a:pt x="1887202" y="2505"/>
                </a:lnTo>
                <a:lnTo>
                  <a:pt x="1932268" y="9846"/>
                </a:lnTo>
                <a:lnTo>
                  <a:pt x="1975624" y="21764"/>
                </a:lnTo>
                <a:lnTo>
                  <a:pt x="2017007" y="37998"/>
                </a:lnTo>
                <a:lnTo>
                  <a:pt x="2056159" y="58287"/>
                </a:lnTo>
                <a:lnTo>
                  <a:pt x="2092817" y="82370"/>
                </a:lnTo>
                <a:lnTo>
                  <a:pt x="2126723" y="109988"/>
                </a:lnTo>
                <a:lnTo>
                  <a:pt x="2157615" y="140880"/>
                </a:lnTo>
                <a:lnTo>
                  <a:pt x="2185233" y="174786"/>
                </a:lnTo>
                <a:lnTo>
                  <a:pt x="2209317" y="211444"/>
                </a:lnTo>
                <a:lnTo>
                  <a:pt x="2229605" y="250596"/>
                </a:lnTo>
                <a:lnTo>
                  <a:pt x="2245839" y="291979"/>
                </a:lnTo>
                <a:lnTo>
                  <a:pt x="2257757" y="335335"/>
                </a:lnTo>
                <a:lnTo>
                  <a:pt x="2265098" y="380401"/>
                </a:lnTo>
                <a:lnTo>
                  <a:pt x="2267604" y="426919"/>
                </a:lnTo>
                <a:lnTo>
                  <a:pt x="2265098" y="473437"/>
                </a:lnTo>
                <a:lnTo>
                  <a:pt x="2257757" y="518503"/>
                </a:lnTo>
                <a:lnTo>
                  <a:pt x="2245839" y="561858"/>
                </a:lnTo>
                <a:lnTo>
                  <a:pt x="2229605" y="603242"/>
                </a:lnTo>
                <a:lnTo>
                  <a:pt x="2209317" y="642393"/>
                </a:lnTo>
                <a:lnTo>
                  <a:pt x="2185233" y="679052"/>
                </a:lnTo>
                <a:lnTo>
                  <a:pt x="2157615" y="712958"/>
                </a:lnTo>
                <a:lnTo>
                  <a:pt x="2126723" y="743850"/>
                </a:lnTo>
                <a:lnTo>
                  <a:pt x="2092817" y="771468"/>
                </a:lnTo>
                <a:lnTo>
                  <a:pt x="2056159" y="795551"/>
                </a:lnTo>
                <a:lnTo>
                  <a:pt x="2017007" y="815840"/>
                </a:lnTo>
                <a:lnTo>
                  <a:pt x="1975624" y="832074"/>
                </a:lnTo>
                <a:lnTo>
                  <a:pt x="1932268" y="843991"/>
                </a:lnTo>
                <a:lnTo>
                  <a:pt x="1887202" y="851333"/>
                </a:lnTo>
                <a:lnTo>
                  <a:pt x="1840684" y="853838"/>
                </a:lnTo>
                <a:close/>
              </a:path>
            </a:pathLst>
          </a:custGeom>
          <a:solidFill>
            <a:srgbClr val="E71F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02805" y="2390064"/>
            <a:ext cx="2268220" cy="854075"/>
          </a:xfrm>
          <a:custGeom>
            <a:avLst/>
            <a:gdLst/>
            <a:ahLst/>
            <a:cxnLst/>
            <a:rect l="l" t="t" r="r" b="b"/>
            <a:pathLst>
              <a:path w="2268220" h="854075">
                <a:moveTo>
                  <a:pt x="1840684" y="853838"/>
                </a:moveTo>
                <a:lnTo>
                  <a:pt x="426919" y="853838"/>
                </a:lnTo>
                <a:lnTo>
                  <a:pt x="380401" y="851333"/>
                </a:lnTo>
                <a:lnTo>
                  <a:pt x="335335" y="843991"/>
                </a:lnTo>
                <a:lnTo>
                  <a:pt x="291979" y="832074"/>
                </a:lnTo>
                <a:lnTo>
                  <a:pt x="250596" y="815840"/>
                </a:lnTo>
                <a:lnTo>
                  <a:pt x="211445" y="795551"/>
                </a:lnTo>
                <a:lnTo>
                  <a:pt x="174786" y="771468"/>
                </a:lnTo>
                <a:lnTo>
                  <a:pt x="140880" y="743850"/>
                </a:lnTo>
                <a:lnTo>
                  <a:pt x="109988" y="712958"/>
                </a:lnTo>
                <a:lnTo>
                  <a:pt x="82370" y="679052"/>
                </a:lnTo>
                <a:lnTo>
                  <a:pt x="58287" y="642393"/>
                </a:lnTo>
                <a:lnTo>
                  <a:pt x="37998" y="603242"/>
                </a:lnTo>
                <a:lnTo>
                  <a:pt x="21764" y="561858"/>
                </a:lnTo>
                <a:lnTo>
                  <a:pt x="9846" y="518503"/>
                </a:lnTo>
                <a:lnTo>
                  <a:pt x="2505" y="473437"/>
                </a:lnTo>
                <a:lnTo>
                  <a:pt x="0" y="426919"/>
                </a:lnTo>
                <a:lnTo>
                  <a:pt x="2505" y="380401"/>
                </a:lnTo>
                <a:lnTo>
                  <a:pt x="9846" y="335335"/>
                </a:lnTo>
                <a:lnTo>
                  <a:pt x="21764" y="291979"/>
                </a:lnTo>
                <a:lnTo>
                  <a:pt x="37998" y="250596"/>
                </a:lnTo>
                <a:lnTo>
                  <a:pt x="58287" y="211444"/>
                </a:lnTo>
                <a:lnTo>
                  <a:pt x="82370" y="174786"/>
                </a:lnTo>
                <a:lnTo>
                  <a:pt x="109988" y="140880"/>
                </a:lnTo>
                <a:lnTo>
                  <a:pt x="140880" y="109988"/>
                </a:lnTo>
                <a:lnTo>
                  <a:pt x="174786" y="82370"/>
                </a:lnTo>
                <a:lnTo>
                  <a:pt x="211445" y="58287"/>
                </a:lnTo>
                <a:lnTo>
                  <a:pt x="250596" y="37998"/>
                </a:lnTo>
                <a:lnTo>
                  <a:pt x="291979" y="21764"/>
                </a:lnTo>
                <a:lnTo>
                  <a:pt x="335335" y="9846"/>
                </a:lnTo>
                <a:lnTo>
                  <a:pt x="380401" y="2505"/>
                </a:lnTo>
                <a:lnTo>
                  <a:pt x="426919" y="0"/>
                </a:lnTo>
                <a:lnTo>
                  <a:pt x="1840684" y="0"/>
                </a:lnTo>
                <a:lnTo>
                  <a:pt x="1887202" y="2505"/>
                </a:lnTo>
                <a:lnTo>
                  <a:pt x="1932268" y="9846"/>
                </a:lnTo>
                <a:lnTo>
                  <a:pt x="1975624" y="21764"/>
                </a:lnTo>
                <a:lnTo>
                  <a:pt x="2017007" y="37998"/>
                </a:lnTo>
                <a:lnTo>
                  <a:pt x="2056159" y="58287"/>
                </a:lnTo>
                <a:lnTo>
                  <a:pt x="2092817" y="82370"/>
                </a:lnTo>
                <a:lnTo>
                  <a:pt x="2126723" y="109988"/>
                </a:lnTo>
                <a:lnTo>
                  <a:pt x="2157615" y="140880"/>
                </a:lnTo>
                <a:lnTo>
                  <a:pt x="2185233" y="174786"/>
                </a:lnTo>
                <a:lnTo>
                  <a:pt x="2209317" y="211444"/>
                </a:lnTo>
                <a:lnTo>
                  <a:pt x="2229605" y="250596"/>
                </a:lnTo>
                <a:lnTo>
                  <a:pt x="2245839" y="291979"/>
                </a:lnTo>
                <a:lnTo>
                  <a:pt x="2257757" y="335335"/>
                </a:lnTo>
                <a:lnTo>
                  <a:pt x="2265098" y="380401"/>
                </a:lnTo>
                <a:lnTo>
                  <a:pt x="2267604" y="426919"/>
                </a:lnTo>
                <a:lnTo>
                  <a:pt x="2265098" y="473437"/>
                </a:lnTo>
                <a:lnTo>
                  <a:pt x="2257757" y="518503"/>
                </a:lnTo>
                <a:lnTo>
                  <a:pt x="2245839" y="561858"/>
                </a:lnTo>
                <a:lnTo>
                  <a:pt x="2229605" y="603242"/>
                </a:lnTo>
                <a:lnTo>
                  <a:pt x="2209317" y="642393"/>
                </a:lnTo>
                <a:lnTo>
                  <a:pt x="2185233" y="679052"/>
                </a:lnTo>
                <a:lnTo>
                  <a:pt x="2157615" y="712958"/>
                </a:lnTo>
                <a:lnTo>
                  <a:pt x="2126723" y="743850"/>
                </a:lnTo>
                <a:lnTo>
                  <a:pt x="2092817" y="771468"/>
                </a:lnTo>
                <a:lnTo>
                  <a:pt x="2056159" y="795551"/>
                </a:lnTo>
                <a:lnTo>
                  <a:pt x="2017007" y="815840"/>
                </a:lnTo>
                <a:lnTo>
                  <a:pt x="1975624" y="832074"/>
                </a:lnTo>
                <a:lnTo>
                  <a:pt x="1932268" y="843991"/>
                </a:lnTo>
                <a:lnTo>
                  <a:pt x="1887202" y="851333"/>
                </a:lnTo>
                <a:lnTo>
                  <a:pt x="1840684" y="853838"/>
                </a:lnTo>
                <a:close/>
              </a:path>
            </a:pathLst>
          </a:custGeom>
          <a:solidFill>
            <a:srgbClr val="FDBA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911340" y="2391668"/>
            <a:ext cx="2268220" cy="854075"/>
          </a:xfrm>
          <a:custGeom>
            <a:avLst/>
            <a:gdLst/>
            <a:ahLst/>
            <a:cxnLst/>
            <a:rect l="l" t="t" r="r" b="b"/>
            <a:pathLst>
              <a:path w="2268219" h="854075">
                <a:moveTo>
                  <a:pt x="1840684" y="853838"/>
                </a:moveTo>
                <a:lnTo>
                  <a:pt x="426919" y="853838"/>
                </a:lnTo>
                <a:lnTo>
                  <a:pt x="380401" y="851333"/>
                </a:lnTo>
                <a:lnTo>
                  <a:pt x="335335" y="843992"/>
                </a:lnTo>
                <a:lnTo>
                  <a:pt x="291979" y="832074"/>
                </a:lnTo>
                <a:lnTo>
                  <a:pt x="250596" y="815840"/>
                </a:lnTo>
                <a:lnTo>
                  <a:pt x="211444" y="795551"/>
                </a:lnTo>
                <a:lnTo>
                  <a:pt x="174786" y="771468"/>
                </a:lnTo>
                <a:lnTo>
                  <a:pt x="140880" y="743850"/>
                </a:lnTo>
                <a:lnTo>
                  <a:pt x="109988" y="712958"/>
                </a:lnTo>
                <a:lnTo>
                  <a:pt x="82370" y="679052"/>
                </a:lnTo>
                <a:lnTo>
                  <a:pt x="58286" y="642393"/>
                </a:lnTo>
                <a:lnTo>
                  <a:pt x="37998" y="603242"/>
                </a:lnTo>
                <a:lnTo>
                  <a:pt x="21764" y="561859"/>
                </a:lnTo>
                <a:lnTo>
                  <a:pt x="9846" y="518503"/>
                </a:lnTo>
                <a:lnTo>
                  <a:pt x="2505" y="473437"/>
                </a:lnTo>
                <a:lnTo>
                  <a:pt x="0" y="426919"/>
                </a:lnTo>
                <a:lnTo>
                  <a:pt x="2505" y="380401"/>
                </a:lnTo>
                <a:lnTo>
                  <a:pt x="9846" y="335335"/>
                </a:lnTo>
                <a:lnTo>
                  <a:pt x="21764" y="291979"/>
                </a:lnTo>
                <a:lnTo>
                  <a:pt x="37998" y="250596"/>
                </a:lnTo>
                <a:lnTo>
                  <a:pt x="58286" y="211444"/>
                </a:lnTo>
                <a:lnTo>
                  <a:pt x="82370" y="174786"/>
                </a:lnTo>
                <a:lnTo>
                  <a:pt x="109988" y="140880"/>
                </a:lnTo>
                <a:lnTo>
                  <a:pt x="140880" y="109988"/>
                </a:lnTo>
                <a:lnTo>
                  <a:pt x="174786" y="82370"/>
                </a:lnTo>
                <a:lnTo>
                  <a:pt x="211444" y="58287"/>
                </a:lnTo>
                <a:lnTo>
                  <a:pt x="250596" y="37998"/>
                </a:lnTo>
                <a:lnTo>
                  <a:pt x="291979" y="21764"/>
                </a:lnTo>
                <a:lnTo>
                  <a:pt x="335335" y="9846"/>
                </a:lnTo>
                <a:lnTo>
                  <a:pt x="380401" y="2505"/>
                </a:lnTo>
                <a:lnTo>
                  <a:pt x="426919" y="0"/>
                </a:lnTo>
                <a:lnTo>
                  <a:pt x="1840684" y="0"/>
                </a:lnTo>
                <a:lnTo>
                  <a:pt x="1887202" y="2505"/>
                </a:lnTo>
                <a:lnTo>
                  <a:pt x="1932268" y="9846"/>
                </a:lnTo>
                <a:lnTo>
                  <a:pt x="1975624" y="21764"/>
                </a:lnTo>
                <a:lnTo>
                  <a:pt x="2017007" y="37998"/>
                </a:lnTo>
                <a:lnTo>
                  <a:pt x="2056158" y="58287"/>
                </a:lnTo>
                <a:lnTo>
                  <a:pt x="2092817" y="82370"/>
                </a:lnTo>
                <a:lnTo>
                  <a:pt x="2126723" y="109988"/>
                </a:lnTo>
                <a:lnTo>
                  <a:pt x="2157615" y="140880"/>
                </a:lnTo>
                <a:lnTo>
                  <a:pt x="2185233" y="174786"/>
                </a:lnTo>
                <a:lnTo>
                  <a:pt x="2209317" y="211444"/>
                </a:lnTo>
                <a:lnTo>
                  <a:pt x="2229605" y="250596"/>
                </a:lnTo>
                <a:lnTo>
                  <a:pt x="2245839" y="291979"/>
                </a:lnTo>
                <a:lnTo>
                  <a:pt x="2257757" y="335335"/>
                </a:lnTo>
                <a:lnTo>
                  <a:pt x="2265098" y="380401"/>
                </a:lnTo>
                <a:lnTo>
                  <a:pt x="2267604" y="426919"/>
                </a:lnTo>
                <a:lnTo>
                  <a:pt x="2265098" y="473437"/>
                </a:lnTo>
                <a:lnTo>
                  <a:pt x="2257757" y="518503"/>
                </a:lnTo>
                <a:lnTo>
                  <a:pt x="2245839" y="561859"/>
                </a:lnTo>
                <a:lnTo>
                  <a:pt x="2229605" y="603242"/>
                </a:lnTo>
                <a:lnTo>
                  <a:pt x="2209317" y="642393"/>
                </a:lnTo>
                <a:lnTo>
                  <a:pt x="2185233" y="679052"/>
                </a:lnTo>
                <a:lnTo>
                  <a:pt x="2157615" y="712958"/>
                </a:lnTo>
                <a:lnTo>
                  <a:pt x="2126723" y="743850"/>
                </a:lnTo>
                <a:lnTo>
                  <a:pt x="2092817" y="771468"/>
                </a:lnTo>
                <a:lnTo>
                  <a:pt x="2056158" y="795551"/>
                </a:lnTo>
                <a:lnTo>
                  <a:pt x="2017007" y="815840"/>
                </a:lnTo>
                <a:lnTo>
                  <a:pt x="1975624" y="832074"/>
                </a:lnTo>
                <a:lnTo>
                  <a:pt x="1932268" y="843992"/>
                </a:lnTo>
                <a:lnTo>
                  <a:pt x="1887202" y="851333"/>
                </a:lnTo>
                <a:lnTo>
                  <a:pt x="1840684" y="853838"/>
                </a:lnTo>
                <a:close/>
              </a:path>
            </a:pathLst>
          </a:custGeom>
          <a:solidFill>
            <a:srgbClr val="1BB15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68329" y="2391624"/>
          <a:ext cx="16262983" cy="63696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00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9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24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022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23619">
                <a:tc gridSpan="2">
                  <a:txBody>
                    <a:bodyPr/>
                    <a:lstStyle/>
                    <a:p>
                      <a:pPr marR="1020444" algn="r">
                        <a:lnSpc>
                          <a:spcPct val="100000"/>
                        </a:lnSpc>
                        <a:spcBef>
                          <a:spcPts val="1860"/>
                        </a:spcBef>
                      </a:pPr>
                      <a:r>
                        <a:rPr sz="2100" b="1" spc="120" dirty="0">
                          <a:solidFill>
                            <a:srgbClr val="F7F7F7"/>
                          </a:solidFill>
                          <a:latin typeface="Tahoma"/>
                          <a:cs typeface="Tahoma"/>
                        </a:rPr>
                        <a:t>BAJO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23622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8455" algn="ctr">
                        <a:lnSpc>
                          <a:spcPct val="100000"/>
                        </a:lnSpc>
                        <a:spcBef>
                          <a:spcPts val="1860"/>
                        </a:spcBef>
                      </a:pPr>
                      <a:r>
                        <a:rPr sz="2100" b="1" spc="-10" dirty="0">
                          <a:solidFill>
                            <a:srgbClr val="F7F7F7"/>
                          </a:solidFill>
                          <a:latin typeface="Tahoma"/>
                          <a:cs typeface="Tahoma"/>
                        </a:rPr>
                        <a:t>MEDIO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236220" marB="0"/>
                </a:tc>
                <a:tc>
                  <a:txBody>
                    <a:bodyPr/>
                    <a:lstStyle/>
                    <a:p>
                      <a:pPr marL="205104" algn="ctr">
                        <a:lnSpc>
                          <a:spcPct val="100000"/>
                        </a:lnSpc>
                        <a:spcBef>
                          <a:spcPts val="1875"/>
                        </a:spcBef>
                      </a:pPr>
                      <a:r>
                        <a:rPr sz="2100" b="1" spc="-20" dirty="0">
                          <a:solidFill>
                            <a:srgbClr val="F7F7F7"/>
                          </a:solidFill>
                          <a:latin typeface="Tahoma"/>
                          <a:cs typeface="Tahoma"/>
                        </a:rPr>
                        <a:t>ALTO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238125" marB="0"/>
                </a:tc>
                <a:tc>
                  <a:txBody>
                    <a:bodyPr/>
                    <a:lstStyle/>
                    <a:p>
                      <a:pPr marL="877569">
                        <a:lnSpc>
                          <a:spcPct val="100000"/>
                        </a:lnSpc>
                        <a:spcBef>
                          <a:spcPts val="1875"/>
                        </a:spcBef>
                      </a:pPr>
                      <a:r>
                        <a:rPr sz="2100" b="1" spc="45" dirty="0">
                          <a:solidFill>
                            <a:srgbClr val="F7F7F7"/>
                          </a:solidFill>
                          <a:latin typeface="Tahoma"/>
                          <a:cs typeface="Tahoma"/>
                        </a:rPr>
                        <a:t>PROMEDIO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2381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5690">
                <a:tc>
                  <a:txBody>
                    <a:bodyPr/>
                    <a:lstStyle/>
                    <a:p>
                      <a:pPr marL="48260" marR="854075">
                        <a:lnSpc>
                          <a:spcPct val="114999"/>
                        </a:lnSpc>
                        <a:spcBef>
                          <a:spcPts val="85"/>
                        </a:spcBef>
                      </a:pPr>
                      <a:r>
                        <a:rPr sz="2500" spc="95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Promedio</a:t>
                      </a:r>
                      <a:r>
                        <a:rPr sz="2500" spc="-6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00" spc="114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de</a:t>
                      </a:r>
                      <a:r>
                        <a:rPr sz="2500" spc="-55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0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2500" spc="-6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00" spc="114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de</a:t>
                      </a:r>
                      <a:r>
                        <a:rPr sz="2500" spc="-55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0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días</a:t>
                      </a:r>
                      <a:r>
                        <a:rPr sz="2500" spc="-55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00" spc="9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de </a:t>
                      </a:r>
                      <a:r>
                        <a:rPr sz="250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ultima</a:t>
                      </a:r>
                      <a:r>
                        <a:rPr sz="2500" spc="13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00" spc="14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compra</a:t>
                      </a:r>
                      <a:endParaRPr sz="2500">
                        <a:latin typeface="Tahoma"/>
                        <a:cs typeface="Tahoma"/>
                      </a:endParaRPr>
                    </a:p>
                  </a:txBody>
                  <a:tcPr marL="0" marR="0" marT="10795" marB="0"/>
                </a:tc>
                <a:tc>
                  <a:txBody>
                    <a:bodyPr/>
                    <a:lstStyle/>
                    <a:p>
                      <a:pPr marL="683895">
                        <a:lnSpc>
                          <a:spcPct val="100000"/>
                        </a:lnSpc>
                        <a:spcBef>
                          <a:spcPts val="2035"/>
                        </a:spcBef>
                      </a:pPr>
                      <a:r>
                        <a:rPr sz="2800" spc="6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5</a:t>
                      </a:r>
                      <a:r>
                        <a:rPr sz="2800" spc="-114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800" spc="105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943</a:t>
                      </a:r>
                      <a:endParaRPr sz="2800">
                        <a:latin typeface="Tahoma"/>
                        <a:cs typeface="Tahoma"/>
                      </a:endParaRPr>
                    </a:p>
                  </a:txBody>
                  <a:tcPr marL="0" marR="0" marT="258445" marB="0"/>
                </a:tc>
                <a:tc>
                  <a:txBody>
                    <a:bodyPr/>
                    <a:lstStyle/>
                    <a:p>
                      <a:pPr marL="978535">
                        <a:lnSpc>
                          <a:spcPct val="100000"/>
                        </a:lnSpc>
                        <a:spcBef>
                          <a:spcPts val="2020"/>
                        </a:spcBef>
                      </a:pPr>
                      <a:r>
                        <a:rPr sz="2800" spc="18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6</a:t>
                      </a:r>
                      <a:r>
                        <a:rPr sz="2800" spc="-114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800" spc="8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294</a:t>
                      </a:r>
                      <a:endParaRPr sz="2800">
                        <a:latin typeface="Tahoma"/>
                        <a:cs typeface="Tahoma"/>
                      </a:endParaRPr>
                    </a:p>
                  </a:txBody>
                  <a:tcPr marL="0" marR="0" marT="256540" marB="0"/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205"/>
                        </a:spcBef>
                      </a:pPr>
                      <a:r>
                        <a:rPr sz="2800" spc="18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6</a:t>
                      </a:r>
                      <a:r>
                        <a:rPr sz="2800" spc="-114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800" spc="8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433</a:t>
                      </a:r>
                      <a:endParaRPr sz="2800">
                        <a:latin typeface="Tahoma"/>
                        <a:cs typeface="Tahoma"/>
                      </a:endParaRPr>
                    </a:p>
                  </a:txBody>
                  <a:tcPr marL="0" marR="0" marT="280035" marB="0"/>
                </a:tc>
                <a:tc>
                  <a:txBody>
                    <a:bodyPr/>
                    <a:lstStyle/>
                    <a:p>
                      <a:pPr marL="1120140">
                        <a:lnSpc>
                          <a:spcPct val="100000"/>
                        </a:lnSpc>
                        <a:spcBef>
                          <a:spcPts val="2205"/>
                        </a:spcBef>
                      </a:pPr>
                      <a:r>
                        <a:rPr sz="2800" spc="18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6</a:t>
                      </a:r>
                      <a:r>
                        <a:rPr sz="2800" spc="-114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800" spc="-25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110</a:t>
                      </a:r>
                      <a:endParaRPr sz="2800">
                        <a:latin typeface="Tahoma"/>
                        <a:cs typeface="Tahoma"/>
                      </a:endParaRPr>
                    </a:p>
                  </a:txBody>
                  <a:tcPr marL="0" marR="0" marT="28003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6325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2260"/>
                        </a:spcBef>
                      </a:pPr>
                      <a:r>
                        <a:rPr sz="2500" spc="95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Promedio</a:t>
                      </a:r>
                      <a:r>
                        <a:rPr sz="2500" spc="-95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00" spc="114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de</a:t>
                      </a:r>
                      <a:r>
                        <a:rPr sz="2500" spc="-9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0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2500" spc="-9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00" spc="114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de</a:t>
                      </a:r>
                      <a:r>
                        <a:rPr sz="2500" spc="-9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00" spc="9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Seguros</a:t>
                      </a:r>
                      <a:endParaRPr sz="2500">
                        <a:latin typeface="Tahoma"/>
                        <a:cs typeface="Tahoma"/>
                      </a:endParaRPr>
                    </a:p>
                  </a:txBody>
                  <a:tcPr marL="0" marR="0" marT="287020" marB="0"/>
                </a:tc>
                <a:tc>
                  <a:txBody>
                    <a:bodyPr/>
                    <a:lstStyle/>
                    <a:p>
                      <a:pPr marL="683895">
                        <a:lnSpc>
                          <a:spcPct val="100000"/>
                        </a:lnSpc>
                        <a:spcBef>
                          <a:spcPts val="2230"/>
                        </a:spcBef>
                      </a:pPr>
                      <a:r>
                        <a:rPr sz="2800" spc="-2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5.58</a:t>
                      </a:r>
                      <a:endParaRPr sz="2800">
                        <a:latin typeface="Tahoma"/>
                        <a:cs typeface="Tahoma"/>
                      </a:endParaRPr>
                    </a:p>
                  </a:txBody>
                  <a:tcPr marL="0" marR="0" marT="283210" marB="0"/>
                </a:tc>
                <a:tc>
                  <a:txBody>
                    <a:bodyPr/>
                    <a:lstStyle/>
                    <a:p>
                      <a:pPr marL="978535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800" spc="-2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7.55</a:t>
                      </a:r>
                      <a:endParaRPr sz="2800">
                        <a:latin typeface="Tahoma"/>
                        <a:cs typeface="Tahoma"/>
                      </a:endParaRPr>
                    </a:p>
                  </a:txBody>
                  <a:tcPr marL="0" marR="0" marT="160020" marB="0"/>
                </a:tc>
                <a:tc>
                  <a:txBody>
                    <a:bodyPr/>
                    <a:lstStyle/>
                    <a:p>
                      <a:pPr marR="289560" algn="ctr">
                        <a:lnSpc>
                          <a:spcPct val="100000"/>
                        </a:lnSpc>
                        <a:spcBef>
                          <a:spcPts val="2035"/>
                        </a:spcBef>
                      </a:pPr>
                      <a:r>
                        <a:rPr sz="2800" spc="-2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7.82</a:t>
                      </a:r>
                      <a:endParaRPr sz="2800">
                        <a:latin typeface="Tahoma"/>
                        <a:cs typeface="Tahoma"/>
                      </a:endParaRPr>
                    </a:p>
                  </a:txBody>
                  <a:tcPr marL="0" marR="0" marT="258445" marB="0"/>
                </a:tc>
                <a:tc>
                  <a:txBody>
                    <a:bodyPr/>
                    <a:lstStyle/>
                    <a:p>
                      <a:pPr marL="127000" algn="ctr">
                        <a:lnSpc>
                          <a:spcPct val="100000"/>
                        </a:lnSpc>
                        <a:spcBef>
                          <a:spcPts val="2035"/>
                        </a:spcBef>
                      </a:pPr>
                      <a:r>
                        <a:rPr sz="2800" spc="-2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6.88</a:t>
                      </a:r>
                      <a:endParaRPr sz="2800">
                        <a:latin typeface="Tahoma"/>
                        <a:cs typeface="Tahoma"/>
                      </a:endParaRPr>
                    </a:p>
                  </a:txBody>
                  <a:tcPr marL="0" marR="0" marT="25844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7595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2045"/>
                        </a:spcBef>
                      </a:pPr>
                      <a:r>
                        <a:rPr sz="2800" spc="11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Promedio</a:t>
                      </a:r>
                      <a:r>
                        <a:rPr sz="2800" spc="-10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800" spc="13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de</a:t>
                      </a:r>
                      <a:r>
                        <a:rPr sz="2800" spc="-95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800" spc="95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prima</a:t>
                      </a:r>
                      <a:endParaRPr sz="2800">
                        <a:latin typeface="Tahoma"/>
                        <a:cs typeface="Tahoma"/>
                      </a:endParaRPr>
                    </a:p>
                  </a:txBody>
                  <a:tcPr marL="0" marR="0" marT="259715" marB="0"/>
                </a:tc>
                <a:tc>
                  <a:txBody>
                    <a:bodyPr/>
                    <a:lstStyle/>
                    <a:p>
                      <a:pPr marL="68389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sz="2800" spc="8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6.90</a:t>
                      </a:r>
                      <a:endParaRPr sz="2800">
                        <a:latin typeface="Tahoma"/>
                        <a:cs typeface="Tahoma"/>
                      </a:endParaRPr>
                    </a:p>
                  </a:txBody>
                  <a:tcPr marL="0" marR="0" marT="224154" marB="0"/>
                </a:tc>
                <a:tc>
                  <a:txBody>
                    <a:bodyPr/>
                    <a:lstStyle/>
                    <a:p>
                      <a:pPr marL="978535">
                        <a:lnSpc>
                          <a:spcPct val="100000"/>
                        </a:lnSpc>
                        <a:spcBef>
                          <a:spcPts val="2215"/>
                        </a:spcBef>
                      </a:pPr>
                      <a:r>
                        <a:rPr sz="2800" spc="45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30.49</a:t>
                      </a:r>
                      <a:endParaRPr sz="2800">
                        <a:latin typeface="Tahoma"/>
                        <a:cs typeface="Tahoma"/>
                      </a:endParaRPr>
                    </a:p>
                  </a:txBody>
                  <a:tcPr marL="0" marR="0" marT="281305" marB="0"/>
                </a:tc>
                <a:tc>
                  <a:txBody>
                    <a:bodyPr/>
                    <a:lstStyle/>
                    <a:p>
                      <a:pPr marR="896619" algn="r">
                        <a:lnSpc>
                          <a:spcPct val="100000"/>
                        </a:lnSpc>
                        <a:spcBef>
                          <a:spcPts val="2215"/>
                        </a:spcBef>
                      </a:pPr>
                      <a:r>
                        <a:rPr sz="2800" spc="-1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109.22</a:t>
                      </a:r>
                      <a:endParaRPr sz="2800">
                        <a:latin typeface="Tahoma"/>
                        <a:cs typeface="Tahoma"/>
                      </a:endParaRPr>
                    </a:p>
                  </a:txBody>
                  <a:tcPr marL="0" marR="0" marT="281305" marB="0"/>
                </a:tc>
                <a:tc>
                  <a:txBody>
                    <a:bodyPr/>
                    <a:lstStyle/>
                    <a:p>
                      <a:pPr marL="101346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sz="2800" spc="-1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22.60%</a:t>
                      </a:r>
                      <a:endParaRPr sz="2800">
                        <a:latin typeface="Tahoma"/>
                        <a:cs typeface="Tahoma"/>
                      </a:endParaRPr>
                    </a:p>
                  </a:txBody>
                  <a:tcPr marL="0" marR="0" marT="224154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5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2800" spc="-145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800" spc="9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Clientes</a:t>
                      </a:r>
                      <a:endParaRPr sz="2800">
                        <a:latin typeface="Tahoma"/>
                        <a:cs typeface="Tahoma"/>
                      </a:endParaRPr>
                    </a:p>
                  </a:txBody>
                  <a:tcPr marL="0" marR="0" marT="42545" marB="0"/>
                </a:tc>
                <a:tc>
                  <a:txBody>
                    <a:bodyPr/>
                    <a:lstStyle/>
                    <a:p>
                      <a:pPr marL="683895">
                        <a:lnSpc>
                          <a:spcPct val="100000"/>
                        </a:lnSpc>
                        <a:spcBef>
                          <a:spcPts val="2320"/>
                        </a:spcBef>
                      </a:pPr>
                      <a:r>
                        <a:rPr sz="2800" spc="-10" dirty="0">
                          <a:solidFill>
                            <a:srgbClr val="E71F17"/>
                          </a:solidFill>
                          <a:latin typeface="Tahoma"/>
                          <a:cs typeface="Tahoma"/>
                        </a:rPr>
                        <a:t>55.10%</a:t>
                      </a:r>
                      <a:endParaRPr sz="2800">
                        <a:latin typeface="Tahoma"/>
                        <a:cs typeface="Tahoma"/>
                      </a:endParaRPr>
                    </a:p>
                  </a:txBody>
                  <a:tcPr marL="0" marR="0" marT="294640" marB="0"/>
                </a:tc>
                <a:tc>
                  <a:txBody>
                    <a:bodyPr/>
                    <a:lstStyle/>
                    <a:p>
                      <a:pPr marL="865505">
                        <a:lnSpc>
                          <a:spcPct val="100000"/>
                        </a:lnSpc>
                        <a:spcBef>
                          <a:spcPts val="1870"/>
                        </a:spcBef>
                      </a:pPr>
                      <a:r>
                        <a:rPr sz="2800" spc="40" dirty="0">
                          <a:solidFill>
                            <a:srgbClr val="FDBA18"/>
                          </a:solidFill>
                          <a:latin typeface="Tahoma"/>
                          <a:cs typeface="Tahoma"/>
                        </a:rPr>
                        <a:t>38.40%</a:t>
                      </a:r>
                      <a:endParaRPr sz="2800">
                        <a:latin typeface="Tahoma"/>
                        <a:cs typeface="Tahoma"/>
                      </a:endParaRPr>
                    </a:p>
                  </a:txBody>
                  <a:tcPr marL="0" marR="0" marT="237490" marB="0"/>
                </a:tc>
                <a:tc>
                  <a:txBody>
                    <a:bodyPr/>
                    <a:lstStyle/>
                    <a:p>
                      <a:pPr marR="869950" algn="r">
                        <a:lnSpc>
                          <a:spcPct val="100000"/>
                        </a:lnSpc>
                        <a:spcBef>
                          <a:spcPts val="1870"/>
                        </a:spcBef>
                      </a:pPr>
                      <a:r>
                        <a:rPr sz="2800" spc="-10" dirty="0">
                          <a:solidFill>
                            <a:srgbClr val="1BB156"/>
                          </a:solidFill>
                          <a:latin typeface="Tahoma"/>
                          <a:cs typeface="Tahoma"/>
                        </a:rPr>
                        <a:t>6.50%</a:t>
                      </a:r>
                      <a:endParaRPr sz="2800">
                        <a:latin typeface="Tahoma"/>
                        <a:cs typeface="Tahoma"/>
                      </a:endParaRPr>
                    </a:p>
                  </a:txBody>
                  <a:tcPr marL="0" marR="0" marT="237490" marB="0"/>
                </a:tc>
                <a:tc>
                  <a:txBody>
                    <a:bodyPr/>
                    <a:lstStyle/>
                    <a:p>
                      <a:pPr marL="970915">
                        <a:lnSpc>
                          <a:spcPct val="100000"/>
                        </a:lnSpc>
                        <a:spcBef>
                          <a:spcPts val="2170"/>
                        </a:spcBef>
                      </a:pPr>
                      <a:r>
                        <a:rPr sz="2800" spc="-1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45.53%</a:t>
                      </a:r>
                      <a:endParaRPr sz="2800">
                        <a:latin typeface="Tahoma"/>
                        <a:cs typeface="Tahoma"/>
                      </a:endParaRPr>
                    </a:p>
                  </a:txBody>
                  <a:tcPr marL="0" marR="0" marT="27559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0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</a:pPr>
                      <a:r>
                        <a:rPr sz="250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Total</a:t>
                      </a:r>
                      <a:r>
                        <a:rPr sz="2500" spc="-65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00" spc="90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Clientes</a:t>
                      </a:r>
                      <a:r>
                        <a:rPr sz="2500" spc="-175" dirty="0">
                          <a:solidFill>
                            <a:srgbClr val="07070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4200" b="1" spc="-157" baseline="-3968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4200" b="1" spc="-179" baseline="-396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200" b="1" spc="307" baseline="-3968" dirty="0">
                          <a:latin typeface="Arial"/>
                          <a:cs typeface="Arial"/>
                        </a:rPr>
                        <a:t>264</a:t>
                      </a:r>
                      <a:r>
                        <a:rPr sz="4200" b="1" spc="-179" baseline="-396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200" b="1" spc="-37" baseline="-3968" dirty="0">
                          <a:latin typeface="Arial"/>
                          <a:cs typeface="Arial"/>
                        </a:rPr>
                        <a:t>811</a:t>
                      </a:r>
                      <a:endParaRPr sz="4200" baseline="-3968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solidFill>
                      <a:srgbClr val="DFFFF7"/>
                    </a:solidFill>
                  </a:tcPr>
                </a:tc>
                <a:tc>
                  <a:txBody>
                    <a:bodyPr/>
                    <a:lstStyle/>
                    <a:p>
                      <a:pPr marL="683895">
                        <a:lnSpc>
                          <a:spcPct val="100000"/>
                        </a:lnSpc>
                        <a:spcBef>
                          <a:spcPts val="1895"/>
                        </a:spcBef>
                      </a:pPr>
                      <a:r>
                        <a:rPr sz="2800" spc="-20" dirty="0">
                          <a:solidFill>
                            <a:srgbClr val="E71F17"/>
                          </a:solidFill>
                          <a:latin typeface="Tahoma"/>
                          <a:cs typeface="Tahoma"/>
                        </a:rPr>
                        <a:t>145</a:t>
                      </a:r>
                      <a:r>
                        <a:rPr sz="2800" spc="-190" dirty="0">
                          <a:solidFill>
                            <a:srgbClr val="E71F1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800" spc="114" dirty="0">
                          <a:solidFill>
                            <a:srgbClr val="E71F17"/>
                          </a:solidFill>
                          <a:latin typeface="Tahoma"/>
                          <a:cs typeface="Tahoma"/>
                        </a:rPr>
                        <a:t>923</a:t>
                      </a:r>
                      <a:endParaRPr sz="2800">
                        <a:latin typeface="Tahoma"/>
                        <a:cs typeface="Tahoma"/>
                      </a:endParaRPr>
                    </a:p>
                  </a:txBody>
                  <a:tcPr marL="0" marR="0" marT="240665" marB="0">
                    <a:solidFill>
                      <a:srgbClr val="DFFFF7"/>
                    </a:solidFill>
                  </a:tcPr>
                </a:tc>
                <a:tc>
                  <a:txBody>
                    <a:bodyPr/>
                    <a:lstStyle/>
                    <a:p>
                      <a:pPr marL="865505">
                        <a:lnSpc>
                          <a:spcPct val="100000"/>
                        </a:lnSpc>
                        <a:spcBef>
                          <a:spcPts val="2020"/>
                        </a:spcBef>
                      </a:pPr>
                      <a:r>
                        <a:rPr sz="2800" dirty="0">
                          <a:solidFill>
                            <a:srgbClr val="FDBA18"/>
                          </a:solidFill>
                          <a:latin typeface="Tahoma"/>
                          <a:cs typeface="Tahoma"/>
                        </a:rPr>
                        <a:t>101</a:t>
                      </a:r>
                      <a:r>
                        <a:rPr sz="2800" spc="-204" dirty="0">
                          <a:solidFill>
                            <a:srgbClr val="FDBA1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800" spc="-25" dirty="0">
                          <a:solidFill>
                            <a:srgbClr val="FDBA18"/>
                          </a:solidFill>
                          <a:latin typeface="Tahoma"/>
                          <a:cs typeface="Tahoma"/>
                        </a:rPr>
                        <a:t>687</a:t>
                      </a:r>
                      <a:endParaRPr sz="2800">
                        <a:latin typeface="Tahoma"/>
                        <a:cs typeface="Tahoma"/>
                      </a:endParaRPr>
                    </a:p>
                  </a:txBody>
                  <a:tcPr marL="0" marR="0" marT="256540" marB="0">
                    <a:solidFill>
                      <a:srgbClr val="DFFFF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70940">
                        <a:lnSpc>
                          <a:spcPct val="100000"/>
                        </a:lnSpc>
                        <a:spcBef>
                          <a:spcPts val="1655"/>
                        </a:spcBef>
                      </a:pPr>
                      <a:r>
                        <a:rPr sz="2800" spc="-220" dirty="0">
                          <a:solidFill>
                            <a:srgbClr val="1BB156"/>
                          </a:solidFill>
                          <a:latin typeface="Tahoma"/>
                          <a:cs typeface="Tahoma"/>
                        </a:rPr>
                        <a:t>17</a:t>
                      </a:r>
                      <a:r>
                        <a:rPr sz="2800" spc="-100" dirty="0">
                          <a:solidFill>
                            <a:srgbClr val="1BB15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800" spc="50" dirty="0">
                          <a:solidFill>
                            <a:srgbClr val="1BB156"/>
                          </a:solidFill>
                          <a:latin typeface="Tahoma"/>
                          <a:cs typeface="Tahoma"/>
                        </a:rPr>
                        <a:t>201</a:t>
                      </a:r>
                      <a:endParaRPr sz="2800">
                        <a:latin typeface="Tahoma"/>
                        <a:cs typeface="Tahoma"/>
                      </a:endParaRPr>
                    </a:p>
                  </a:txBody>
                  <a:tcPr marL="0" marR="0" marT="210185" marB="0">
                    <a:solidFill>
                      <a:srgbClr val="DFFF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5420550" y="3493198"/>
            <a:ext cx="38100" cy="4229100"/>
          </a:xfrm>
          <a:custGeom>
            <a:avLst/>
            <a:gdLst/>
            <a:ahLst/>
            <a:cxnLst/>
            <a:rect l="l" t="t" r="r" b="b"/>
            <a:pathLst>
              <a:path w="38100" h="4229100">
                <a:moveTo>
                  <a:pt x="38100" y="4000500"/>
                </a:moveTo>
                <a:lnTo>
                  <a:pt x="0" y="4000500"/>
                </a:lnTo>
                <a:lnTo>
                  <a:pt x="0" y="4229100"/>
                </a:lnTo>
                <a:lnTo>
                  <a:pt x="38100" y="4229100"/>
                </a:lnTo>
                <a:lnTo>
                  <a:pt x="38100" y="4000500"/>
                </a:lnTo>
                <a:close/>
              </a:path>
              <a:path w="38100" h="4229100">
                <a:moveTo>
                  <a:pt x="38100" y="3733800"/>
                </a:moveTo>
                <a:lnTo>
                  <a:pt x="0" y="3733800"/>
                </a:lnTo>
                <a:lnTo>
                  <a:pt x="0" y="3962400"/>
                </a:lnTo>
                <a:lnTo>
                  <a:pt x="38100" y="3962400"/>
                </a:lnTo>
                <a:lnTo>
                  <a:pt x="38100" y="3733800"/>
                </a:lnTo>
                <a:close/>
              </a:path>
              <a:path w="38100" h="4229100">
                <a:moveTo>
                  <a:pt x="38100" y="3467100"/>
                </a:moveTo>
                <a:lnTo>
                  <a:pt x="0" y="3467100"/>
                </a:lnTo>
                <a:lnTo>
                  <a:pt x="0" y="3695700"/>
                </a:lnTo>
                <a:lnTo>
                  <a:pt x="38100" y="3695700"/>
                </a:lnTo>
                <a:lnTo>
                  <a:pt x="38100" y="3467100"/>
                </a:lnTo>
                <a:close/>
              </a:path>
              <a:path w="38100" h="4229100">
                <a:moveTo>
                  <a:pt x="38100" y="3200400"/>
                </a:moveTo>
                <a:lnTo>
                  <a:pt x="0" y="3200400"/>
                </a:lnTo>
                <a:lnTo>
                  <a:pt x="0" y="3429000"/>
                </a:lnTo>
                <a:lnTo>
                  <a:pt x="38100" y="3429000"/>
                </a:lnTo>
                <a:lnTo>
                  <a:pt x="38100" y="3200400"/>
                </a:lnTo>
                <a:close/>
              </a:path>
              <a:path w="38100" h="4229100">
                <a:moveTo>
                  <a:pt x="38100" y="2933700"/>
                </a:moveTo>
                <a:lnTo>
                  <a:pt x="0" y="2933700"/>
                </a:lnTo>
                <a:lnTo>
                  <a:pt x="0" y="3162300"/>
                </a:lnTo>
                <a:lnTo>
                  <a:pt x="38100" y="3162300"/>
                </a:lnTo>
                <a:lnTo>
                  <a:pt x="38100" y="2933700"/>
                </a:lnTo>
                <a:close/>
              </a:path>
              <a:path w="38100" h="4229100">
                <a:moveTo>
                  <a:pt x="38100" y="2667000"/>
                </a:moveTo>
                <a:lnTo>
                  <a:pt x="0" y="2667000"/>
                </a:lnTo>
                <a:lnTo>
                  <a:pt x="0" y="2895600"/>
                </a:lnTo>
                <a:lnTo>
                  <a:pt x="38100" y="2895600"/>
                </a:lnTo>
                <a:lnTo>
                  <a:pt x="38100" y="2667000"/>
                </a:lnTo>
                <a:close/>
              </a:path>
              <a:path w="38100" h="4229100">
                <a:moveTo>
                  <a:pt x="38100" y="2400300"/>
                </a:moveTo>
                <a:lnTo>
                  <a:pt x="0" y="2400300"/>
                </a:lnTo>
                <a:lnTo>
                  <a:pt x="0" y="2628900"/>
                </a:lnTo>
                <a:lnTo>
                  <a:pt x="38100" y="2628900"/>
                </a:lnTo>
                <a:lnTo>
                  <a:pt x="38100" y="2400300"/>
                </a:lnTo>
                <a:close/>
              </a:path>
              <a:path w="38100" h="4229100">
                <a:moveTo>
                  <a:pt x="38100" y="2133600"/>
                </a:moveTo>
                <a:lnTo>
                  <a:pt x="0" y="2133600"/>
                </a:lnTo>
                <a:lnTo>
                  <a:pt x="0" y="2362200"/>
                </a:lnTo>
                <a:lnTo>
                  <a:pt x="38100" y="2362200"/>
                </a:lnTo>
                <a:lnTo>
                  <a:pt x="38100" y="2133600"/>
                </a:lnTo>
                <a:close/>
              </a:path>
              <a:path w="38100" h="4229100">
                <a:moveTo>
                  <a:pt x="38100" y="1866900"/>
                </a:moveTo>
                <a:lnTo>
                  <a:pt x="0" y="1866900"/>
                </a:lnTo>
                <a:lnTo>
                  <a:pt x="0" y="2095500"/>
                </a:lnTo>
                <a:lnTo>
                  <a:pt x="38100" y="2095500"/>
                </a:lnTo>
                <a:lnTo>
                  <a:pt x="38100" y="1866900"/>
                </a:lnTo>
                <a:close/>
              </a:path>
              <a:path w="38100" h="4229100">
                <a:moveTo>
                  <a:pt x="38100" y="1600200"/>
                </a:moveTo>
                <a:lnTo>
                  <a:pt x="0" y="1600200"/>
                </a:lnTo>
                <a:lnTo>
                  <a:pt x="0" y="1828800"/>
                </a:lnTo>
                <a:lnTo>
                  <a:pt x="38100" y="1828800"/>
                </a:lnTo>
                <a:lnTo>
                  <a:pt x="38100" y="1600200"/>
                </a:lnTo>
                <a:close/>
              </a:path>
              <a:path w="38100" h="4229100">
                <a:moveTo>
                  <a:pt x="38100" y="1333500"/>
                </a:moveTo>
                <a:lnTo>
                  <a:pt x="0" y="1333500"/>
                </a:lnTo>
                <a:lnTo>
                  <a:pt x="0" y="1562100"/>
                </a:lnTo>
                <a:lnTo>
                  <a:pt x="38100" y="1562100"/>
                </a:lnTo>
                <a:lnTo>
                  <a:pt x="38100" y="1333500"/>
                </a:lnTo>
                <a:close/>
              </a:path>
              <a:path w="38100" h="4229100">
                <a:moveTo>
                  <a:pt x="38100" y="1066800"/>
                </a:moveTo>
                <a:lnTo>
                  <a:pt x="0" y="1066800"/>
                </a:lnTo>
                <a:lnTo>
                  <a:pt x="0" y="1295400"/>
                </a:lnTo>
                <a:lnTo>
                  <a:pt x="38100" y="1295400"/>
                </a:lnTo>
                <a:lnTo>
                  <a:pt x="38100" y="1066800"/>
                </a:lnTo>
                <a:close/>
              </a:path>
              <a:path w="38100" h="4229100">
                <a:moveTo>
                  <a:pt x="38100" y="800100"/>
                </a:moveTo>
                <a:lnTo>
                  <a:pt x="0" y="800100"/>
                </a:lnTo>
                <a:lnTo>
                  <a:pt x="0" y="1028700"/>
                </a:lnTo>
                <a:lnTo>
                  <a:pt x="38100" y="1028700"/>
                </a:lnTo>
                <a:lnTo>
                  <a:pt x="38100" y="800100"/>
                </a:lnTo>
                <a:close/>
              </a:path>
              <a:path w="38100" h="4229100">
                <a:moveTo>
                  <a:pt x="38100" y="533400"/>
                </a:moveTo>
                <a:lnTo>
                  <a:pt x="0" y="533400"/>
                </a:lnTo>
                <a:lnTo>
                  <a:pt x="0" y="762000"/>
                </a:lnTo>
                <a:lnTo>
                  <a:pt x="38100" y="762000"/>
                </a:lnTo>
                <a:lnTo>
                  <a:pt x="38100" y="533400"/>
                </a:lnTo>
                <a:close/>
              </a:path>
              <a:path w="38100" h="4229100">
                <a:moveTo>
                  <a:pt x="38100" y="266700"/>
                </a:moveTo>
                <a:lnTo>
                  <a:pt x="0" y="266700"/>
                </a:lnTo>
                <a:lnTo>
                  <a:pt x="0" y="495300"/>
                </a:lnTo>
                <a:lnTo>
                  <a:pt x="38100" y="495300"/>
                </a:lnTo>
                <a:lnTo>
                  <a:pt x="38100" y="266700"/>
                </a:lnTo>
                <a:close/>
              </a:path>
              <a:path w="38100" h="4229100">
                <a:moveTo>
                  <a:pt x="38100" y="0"/>
                </a:moveTo>
                <a:lnTo>
                  <a:pt x="0" y="0"/>
                </a:lnTo>
                <a:lnTo>
                  <a:pt x="0" y="228600"/>
                </a:lnTo>
                <a:lnTo>
                  <a:pt x="38100" y="228600"/>
                </a:lnTo>
                <a:lnTo>
                  <a:pt x="38100" y="0"/>
                </a:lnTo>
                <a:close/>
              </a:path>
            </a:pathLst>
          </a:custGeom>
          <a:solidFill>
            <a:srgbClr val="0566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20550" y="2426397"/>
            <a:ext cx="38100" cy="762000"/>
          </a:xfrm>
          <a:custGeom>
            <a:avLst/>
            <a:gdLst/>
            <a:ahLst/>
            <a:cxnLst/>
            <a:rect l="l" t="t" r="r" b="b"/>
            <a:pathLst>
              <a:path w="38100" h="762000">
                <a:moveTo>
                  <a:pt x="38100" y="533400"/>
                </a:moveTo>
                <a:lnTo>
                  <a:pt x="0" y="533400"/>
                </a:lnTo>
                <a:lnTo>
                  <a:pt x="0" y="762000"/>
                </a:lnTo>
                <a:lnTo>
                  <a:pt x="38100" y="762000"/>
                </a:lnTo>
                <a:lnTo>
                  <a:pt x="38100" y="533400"/>
                </a:lnTo>
                <a:close/>
              </a:path>
              <a:path w="38100" h="762000">
                <a:moveTo>
                  <a:pt x="38100" y="266700"/>
                </a:moveTo>
                <a:lnTo>
                  <a:pt x="0" y="266700"/>
                </a:lnTo>
                <a:lnTo>
                  <a:pt x="0" y="495300"/>
                </a:lnTo>
                <a:lnTo>
                  <a:pt x="38100" y="495300"/>
                </a:lnTo>
                <a:lnTo>
                  <a:pt x="38100" y="266700"/>
                </a:lnTo>
                <a:close/>
              </a:path>
              <a:path w="38100" h="762000">
                <a:moveTo>
                  <a:pt x="38100" y="0"/>
                </a:moveTo>
                <a:lnTo>
                  <a:pt x="0" y="0"/>
                </a:lnTo>
                <a:lnTo>
                  <a:pt x="0" y="228600"/>
                </a:lnTo>
                <a:lnTo>
                  <a:pt x="38100" y="228600"/>
                </a:lnTo>
                <a:lnTo>
                  <a:pt x="38100" y="0"/>
                </a:lnTo>
                <a:close/>
              </a:path>
            </a:pathLst>
          </a:custGeom>
          <a:solidFill>
            <a:srgbClr val="0566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615021" y="7715592"/>
            <a:ext cx="38100" cy="1028700"/>
          </a:xfrm>
          <a:custGeom>
            <a:avLst/>
            <a:gdLst/>
            <a:ahLst/>
            <a:cxnLst/>
            <a:rect l="l" t="t" r="r" b="b"/>
            <a:pathLst>
              <a:path w="38100" h="1028700">
                <a:moveTo>
                  <a:pt x="38100" y="800100"/>
                </a:moveTo>
                <a:lnTo>
                  <a:pt x="0" y="800100"/>
                </a:lnTo>
                <a:lnTo>
                  <a:pt x="0" y="1028700"/>
                </a:lnTo>
                <a:lnTo>
                  <a:pt x="38100" y="1028700"/>
                </a:lnTo>
                <a:lnTo>
                  <a:pt x="38100" y="800100"/>
                </a:lnTo>
                <a:close/>
              </a:path>
              <a:path w="38100" h="1028700">
                <a:moveTo>
                  <a:pt x="38100" y="533400"/>
                </a:moveTo>
                <a:lnTo>
                  <a:pt x="0" y="533400"/>
                </a:lnTo>
                <a:lnTo>
                  <a:pt x="0" y="762000"/>
                </a:lnTo>
                <a:lnTo>
                  <a:pt x="38100" y="762000"/>
                </a:lnTo>
                <a:lnTo>
                  <a:pt x="38100" y="533400"/>
                </a:lnTo>
                <a:close/>
              </a:path>
              <a:path w="38100" h="1028700">
                <a:moveTo>
                  <a:pt x="38100" y="266700"/>
                </a:moveTo>
                <a:lnTo>
                  <a:pt x="0" y="266700"/>
                </a:lnTo>
                <a:lnTo>
                  <a:pt x="0" y="495300"/>
                </a:lnTo>
                <a:lnTo>
                  <a:pt x="38100" y="495300"/>
                </a:lnTo>
                <a:lnTo>
                  <a:pt x="38100" y="266700"/>
                </a:lnTo>
                <a:close/>
              </a:path>
              <a:path w="38100" h="1028700">
                <a:moveTo>
                  <a:pt x="38100" y="0"/>
                </a:moveTo>
                <a:lnTo>
                  <a:pt x="0" y="0"/>
                </a:lnTo>
                <a:lnTo>
                  <a:pt x="0" y="228600"/>
                </a:lnTo>
                <a:lnTo>
                  <a:pt x="38100" y="228600"/>
                </a:lnTo>
                <a:lnTo>
                  <a:pt x="38100" y="0"/>
                </a:lnTo>
                <a:close/>
              </a:path>
            </a:pathLst>
          </a:custGeom>
          <a:solidFill>
            <a:srgbClr val="0566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615021" y="2391625"/>
            <a:ext cx="38100" cy="5286375"/>
          </a:xfrm>
          <a:custGeom>
            <a:avLst/>
            <a:gdLst/>
            <a:ahLst/>
            <a:cxnLst/>
            <a:rect l="l" t="t" r="r" b="b"/>
            <a:pathLst>
              <a:path w="38100" h="5286375">
                <a:moveTo>
                  <a:pt x="38100" y="5057267"/>
                </a:moveTo>
                <a:lnTo>
                  <a:pt x="0" y="5057267"/>
                </a:lnTo>
                <a:lnTo>
                  <a:pt x="0" y="5285867"/>
                </a:lnTo>
                <a:lnTo>
                  <a:pt x="38100" y="5285867"/>
                </a:lnTo>
                <a:lnTo>
                  <a:pt x="38100" y="5057267"/>
                </a:lnTo>
                <a:close/>
              </a:path>
              <a:path w="38100" h="5286375">
                <a:moveTo>
                  <a:pt x="38100" y="4790567"/>
                </a:moveTo>
                <a:lnTo>
                  <a:pt x="0" y="4790567"/>
                </a:lnTo>
                <a:lnTo>
                  <a:pt x="0" y="5019167"/>
                </a:lnTo>
                <a:lnTo>
                  <a:pt x="38100" y="5019167"/>
                </a:lnTo>
                <a:lnTo>
                  <a:pt x="38100" y="4790567"/>
                </a:lnTo>
                <a:close/>
              </a:path>
              <a:path w="38100" h="5286375">
                <a:moveTo>
                  <a:pt x="38100" y="4523867"/>
                </a:moveTo>
                <a:lnTo>
                  <a:pt x="0" y="4523867"/>
                </a:lnTo>
                <a:lnTo>
                  <a:pt x="0" y="4752467"/>
                </a:lnTo>
                <a:lnTo>
                  <a:pt x="38100" y="4752467"/>
                </a:lnTo>
                <a:lnTo>
                  <a:pt x="38100" y="4523867"/>
                </a:lnTo>
                <a:close/>
              </a:path>
              <a:path w="38100" h="5286375">
                <a:moveTo>
                  <a:pt x="38100" y="4257167"/>
                </a:moveTo>
                <a:lnTo>
                  <a:pt x="0" y="4257167"/>
                </a:lnTo>
                <a:lnTo>
                  <a:pt x="0" y="4485767"/>
                </a:lnTo>
                <a:lnTo>
                  <a:pt x="38100" y="4485767"/>
                </a:lnTo>
                <a:lnTo>
                  <a:pt x="38100" y="4257167"/>
                </a:lnTo>
                <a:close/>
              </a:path>
              <a:path w="38100" h="5286375">
                <a:moveTo>
                  <a:pt x="38100" y="3990467"/>
                </a:moveTo>
                <a:lnTo>
                  <a:pt x="0" y="3990467"/>
                </a:lnTo>
                <a:lnTo>
                  <a:pt x="0" y="4219067"/>
                </a:lnTo>
                <a:lnTo>
                  <a:pt x="38100" y="4219067"/>
                </a:lnTo>
                <a:lnTo>
                  <a:pt x="38100" y="3990467"/>
                </a:lnTo>
                <a:close/>
              </a:path>
              <a:path w="38100" h="5286375">
                <a:moveTo>
                  <a:pt x="38100" y="3723767"/>
                </a:moveTo>
                <a:lnTo>
                  <a:pt x="0" y="3723767"/>
                </a:lnTo>
                <a:lnTo>
                  <a:pt x="0" y="3952367"/>
                </a:lnTo>
                <a:lnTo>
                  <a:pt x="38100" y="3952367"/>
                </a:lnTo>
                <a:lnTo>
                  <a:pt x="38100" y="3723767"/>
                </a:lnTo>
                <a:close/>
              </a:path>
              <a:path w="38100" h="5286375">
                <a:moveTo>
                  <a:pt x="38100" y="3457067"/>
                </a:moveTo>
                <a:lnTo>
                  <a:pt x="0" y="3457067"/>
                </a:lnTo>
                <a:lnTo>
                  <a:pt x="0" y="3685667"/>
                </a:lnTo>
                <a:lnTo>
                  <a:pt x="38100" y="3685667"/>
                </a:lnTo>
                <a:lnTo>
                  <a:pt x="38100" y="3457067"/>
                </a:lnTo>
                <a:close/>
              </a:path>
              <a:path w="38100" h="5286375">
                <a:moveTo>
                  <a:pt x="38100" y="3190367"/>
                </a:moveTo>
                <a:lnTo>
                  <a:pt x="0" y="3190367"/>
                </a:lnTo>
                <a:lnTo>
                  <a:pt x="0" y="3418967"/>
                </a:lnTo>
                <a:lnTo>
                  <a:pt x="38100" y="3418967"/>
                </a:lnTo>
                <a:lnTo>
                  <a:pt x="38100" y="3190367"/>
                </a:lnTo>
                <a:close/>
              </a:path>
              <a:path w="38100" h="5286375">
                <a:moveTo>
                  <a:pt x="38100" y="2923667"/>
                </a:moveTo>
                <a:lnTo>
                  <a:pt x="0" y="2923667"/>
                </a:lnTo>
                <a:lnTo>
                  <a:pt x="0" y="3152267"/>
                </a:lnTo>
                <a:lnTo>
                  <a:pt x="38100" y="3152267"/>
                </a:lnTo>
                <a:lnTo>
                  <a:pt x="38100" y="2923667"/>
                </a:lnTo>
                <a:close/>
              </a:path>
              <a:path w="38100" h="5286375">
                <a:moveTo>
                  <a:pt x="38100" y="2656967"/>
                </a:moveTo>
                <a:lnTo>
                  <a:pt x="0" y="2656967"/>
                </a:lnTo>
                <a:lnTo>
                  <a:pt x="0" y="2885567"/>
                </a:lnTo>
                <a:lnTo>
                  <a:pt x="38100" y="2885567"/>
                </a:lnTo>
                <a:lnTo>
                  <a:pt x="38100" y="2656967"/>
                </a:lnTo>
                <a:close/>
              </a:path>
              <a:path w="38100" h="5286375">
                <a:moveTo>
                  <a:pt x="38100" y="2390267"/>
                </a:moveTo>
                <a:lnTo>
                  <a:pt x="0" y="2390267"/>
                </a:lnTo>
                <a:lnTo>
                  <a:pt x="0" y="2618867"/>
                </a:lnTo>
                <a:lnTo>
                  <a:pt x="38100" y="2618867"/>
                </a:lnTo>
                <a:lnTo>
                  <a:pt x="38100" y="2390267"/>
                </a:lnTo>
                <a:close/>
              </a:path>
              <a:path w="38100" h="5286375">
                <a:moveTo>
                  <a:pt x="38100" y="2123567"/>
                </a:moveTo>
                <a:lnTo>
                  <a:pt x="0" y="2123567"/>
                </a:lnTo>
                <a:lnTo>
                  <a:pt x="0" y="2352167"/>
                </a:lnTo>
                <a:lnTo>
                  <a:pt x="38100" y="2352167"/>
                </a:lnTo>
                <a:lnTo>
                  <a:pt x="38100" y="2123567"/>
                </a:lnTo>
                <a:close/>
              </a:path>
              <a:path w="38100" h="5286375">
                <a:moveTo>
                  <a:pt x="38100" y="1856867"/>
                </a:moveTo>
                <a:lnTo>
                  <a:pt x="0" y="1856867"/>
                </a:lnTo>
                <a:lnTo>
                  <a:pt x="0" y="2085467"/>
                </a:lnTo>
                <a:lnTo>
                  <a:pt x="38100" y="2085467"/>
                </a:lnTo>
                <a:lnTo>
                  <a:pt x="38100" y="1856867"/>
                </a:lnTo>
                <a:close/>
              </a:path>
              <a:path w="38100" h="5286375">
                <a:moveTo>
                  <a:pt x="38100" y="1590167"/>
                </a:moveTo>
                <a:lnTo>
                  <a:pt x="0" y="1590167"/>
                </a:lnTo>
                <a:lnTo>
                  <a:pt x="0" y="1818767"/>
                </a:lnTo>
                <a:lnTo>
                  <a:pt x="38100" y="1818767"/>
                </a:lnTo>
                <a:lnTo>
                  <a:pt x="38100" y="1590167"/>
                </a:lnTo>
                <a:close/>
              </a:path>
              <a:path w="38100" h="5286375">
                <a:moveTo>
                  <a:pt x="38100" y="1323467"/>
                </a:moveTo>
                <a:lnTo>
                  <a:pt x="0" y="1323467"/>
                </a:lnTo>
                <a:lnTo>
                  <a:pt x="0" y="1552067"/>
                </a:lnTo>
                <a:lnTo>
                  <a:pt x="38100" y="1552067"/>
                </a:lnTo>
                <a:lnTo>
                  <a:pt x="38100" y="1323467"/>
                </a:lnTo>
                <a:close/>
              </a:path>
              <a:path w="38100" h="5286375">
                <a:moveTo>
                  <a:pt x="38100" y="1056767"/>
                </a:moveTo>
                <a:lnTo>
                  <a:pt x="0" y="1056767"/>
                </a:lnTo>
                <a:lnTo>
                  <a:pt x="0" y="1285367"/>
                </a:lnTo>
                <a:lnTo>
                  <a:pt x="38100" y="1285367"/>
                </a:lnTo>
                <a:lnTo>
                  <a:pt x="38100" y="1056767"/>
                </a:lnTo>
                <a:close/>
              </a:path>
              <a:path w="38100" h="5286375">
                <a:moveTo>
                  <a:pt x="38100" y="790067"/>
                </a:moveTo>
                <a:lnTo>
                  <a:pt x="0" y="790067"/>
                </a:lnTo>
                <a:lnTo>
                  <a:pt x="0" y="1018667"/>
                </a:lnTo>
                <a:lnTo>
                  <a:pt x="38100" y="1018667"/>
                </a:lnTo>
                <a:lnTo>
                  <a:pt x="38100" y="790067"/>
                </a:lnTo>
                <a:close/>
              </a:path>
              <a:path w="38100" h="5286375">
                <a:moveTo>
                  <a:pt x="38100" y="523367"/>
                </a:moveTo>
                <a:lnTo>
                  <a:pt x="0" y="523367"/>
                </a:lnTo>
                <a:lnTo>
                  <a:pt x="0" y="751967"/>
                </a:lnTo>
                <a:lnTo>
                  <a:pt x="38100" y="751967"/>
                </a:lnTo>
                <a:lnTo>
                  <a:pt x="38100" y="523367"/>
                </a:lnTo>
                <a:close/>
              </a:path>
              <a:path w="38100" h="5286375">
                <a:moveTo>
                  <a:pt x="38100" y="256667"/>
                </a:moveTo>
                <a:lnTo>
                  <a:pt x="0" y="256667"/>
                </a:lnTo>
                <a:lnTo>
                  <a:pt x="0" y="485267"/>
                </a:lnTo>
                <a:lnTo>
                  <a:pt x="38100" y="485267"/>
                </a:lnTo>
                <a:lnTo>
                  <a:pt x="38100" y="256667"/>
                </a:lnTo>
                <a:close/>
              </a:path>
              <a:path w="38100" h="5286375">
                <a:moveTo>
                  <a:pt x="38100" y="0"/>
                </a:moveTo>
                <a:lnTo>
                  <a:pt x="0" y="0"/>
                </a:lnTo>
                <a:lnTo>
                  <a:pt x="0" y="218567"/>
                </a:lnTo>
                <a:lnTo>
                  <a:pt x="38100" y="218567"/>
                </a:lnTo>
                <a:lnTo>
                  <a:pt x="38100" y="0"/>
                </a:lnTo>
                <a:close/>
              </a:path>
            </a:pathLst>
          </a:custGeom>
          <a:solidFill>
            <a:srgbClr val="0566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721847" y="1054294"/>
            <a:ext cx="893444" cy="532130"/>
          </a:xfrm>
          <a:custGeom>
            <a:avLst/>
            <a:gdLst/>
            <a:ahLst/>
            <a:cxnLst/>
            <a:rect l="l" t="t" r="r" b="b"/>
            <a:pathLst>
              <a:path w="893445" h="532130">
                <a:moveTo>
                  <a:pt x="464194" y="532130"/>
                </a:moveTo>
                <a:lnTo>
                  <a:pt x="453705" y="532130"/>
                </a:lnTo>
                <a:lnTo>
                  <a:pt x="432105" y="530860"/>
                </a:lnTo>
                <a:lnTo>
                  <a:pt x="369058" y="519430"/>
                </a:lnTo>
                <a:lnTo>
                  <a:pt x="337312" y="514350"/>
                </a:lnTo>
                <a:lnTo>
                  <a:pt x="305940" y="506730"/>
                </a:lnTo>
                <a:lnTo>
                  <a:pt x="293050" y="502920"/>
                </a:lnTo>
                <a:lnTo>
                  <a:pt x="280032" y="500380"/>
                </a:lnTo>
                <a:lnTo>
                  <a:pt x="232955" y="481330"/>
                </a:lnTo>
                <a:lnTo>
                  <a:pt x="174669" y="443230"/>
                </a:lnTo>
                <a:lnTo>
                  <a:pt x="151406" y="426720"/>
                </a:lnTo>
                <a:lnTo>
                  <a:pt x="128566" y="411480"/>
                </a:lnTo>
                <a:lnTo>
                  <a:pt x="106469" y="393700"/>
                </a:lnTo>
                <a:lnTo>
                  <a:pt x="85433" y="374650"/>
                </a:lnTo>
                <a:lnTo>
                  <a:pt x="68195" y="355600"/>
                </a:lnTo>
                <a:lnTo>
                  <a:pt x="51173" y="336550"/>
                </a:lnTo>
                <a:lnTo>
                  <a:pt x="33542" y="317500"/>
                </a:lnTo>
                <a:lnTo>
                  <a:pt x="14474" y="302260"/>
                </a:lnTo>
                <a:lnTo>
                  <a:pt x="10803" y="298450"/>
                </a:lnTo>
                <a:lnTo>
                  <a:pt x="0" y="290830"/>
                </a:lnTo>
                <a:lnTo>
                  <a:pt x="11170" y="276860"/>
                </a:lnTo>
                <a:lnTo>
                  <a:pt x="15523" y="270510"/>
                </a:lnTo>
                <a:lnTo>
                  <a:pt x="20348" y="264160"/>
                </a:lnTo>
                <a:lnTo>
                  <a:pt x="25226" y="257810"/>
                </a:lnTo>
                <a:lnTo>
                  <a:pt x="30339" y="252730"/>
                </a:lnTo>
                <a:lnTo>
                  <a:pt x="42235" y="238760"/>
                </a:lnTo>
                <a:lnTo>
                  <a:pt x="54736" y="226060"/>
                </a:lnTo>
                <a:lnTo>
                  <a:pt x="67370" y="213360"/>
                </a:lnTo>
                <a:lnTo>
                  <a:pt x="79638" y="200660"/>
                </a:lnTo>
                <a:lnTo>
                  <a:pt x="91087" y="189230"/>
                </a:lnTo>
                <a:lnTo>
                  <a:pt x="102845" y="176530"/>
                </a:lnTo>
                <a:lnTo>
                  <a:pt x="115075" y="165100"/>
                </a:lnTo>
                <a:lnTo>
                  <a:pt x="127940" y="153670"/>
                </a:lnTo>
                <a:lnTo>
                  <a:pt x="153364" y="134620"/>
                </a:lnTo>
                <a:lnTo>
                  <a:pt x="206766" y="101600"/>
                </a:lnTo>
                <a:lnTo>
                  <a:pt x="233093" y="85090"/>
                </a:lnTo>
                <a:lnTo>
                  <a:pt x="251265" y="72390"/>
                </a:lnTo>
                <a:lnTo>
                  <a:pt x="269726" y="60960"/>
                </a:lnTo>
                <a:lnTo>
                  <a:pt x="288444" y="50800"/>
                </a:lnTo>
                <a:lnTo>
                  <a:pt x="307382" y="39370"/>
                </a:lnTo>
                <a:lnTo>
                  <a:pt x="351630" y="16510"/>
                </a:lnTo>
                <a:lnTo>
                  <a:pt x="399162" y="1270"/>
                </a:lnTo>
                <a:lnTo>
                  <a:pt x="431543" y="0"/>
                </a:lnTo>
                <a:lnTo>
                  <a:pt x="473792" y="3810"/>
                </a:lnTo>
                <a:lnTo>
                  <a:pt x="512044" y="3810"/>
                </a:lnTo>
                <a:lnTo>
                  <a:pt x="525211" y="5080"/>
                </a:lnTo>
                <a:lnTo>
                  <a:pt x="538378" y="7620"/>
                </a:lnTo>
                <a:lnTo>
                  <a:pt x="554826" y="10160"/>
                </a:lnTo>
                <a:lnTo>
                  <a:pt x="587785" y="17780"/>
                </a:lnTo>
                <a:lnTo>
                  <a:pt x="604092" y="22860"/>
                </a:lnTo>
                <a:lnTo>
                  <a:pt x="609856" y="25400"/>
                </a:lnTo>
                <a:lnTo>
                  <a:pt x="431712" y="25400"/>
                </a:lnTo>
                <a:lnTo>
                  <a:pt x="419212" y="26670"/>
                </a:lnTo>
                <a:lnTo>
                  <a:pt x="394914" y="31750"/>
                </a:lnTo>
                <a:lnTo>
                  <a:pt x="350781" y="52070"/>
                </a:lnTo>
                <a:lnTo>
                  <a:pt x="286902" y="82550"/>
                </a:lnTo>
                <a:lnTo>
                  <a:pt x="257965" y="95250"/>
                </a:lnTo>
                <a:lnTo>
                  <a:pt x="209330" y="124460"/>
                </a:lnTo>
                <a:lnTo>
                  <a:pt x="170695" y="156210"/>
                </a:lnTo>
                <a:lnTo>
                  <a:pt x="151672" y="173990"/>
                </a:lnTo>
                <a:lnTo>
                  <a:pt x="137018" y="186690"/>
                </a:lnTo>
                <a:lnTo>
                  <a:pt x="122115" y="198120"/>
                </a:lnTo>
                <a:lnTo>
                  <a:pt x="107365" y="210820"/>
                </a:lnTo>
                <a:lnTo>
                  <a:pt x="93169" y="222250"/>
                </a:lnTo>
                <a:lnTo>
                  <a:pt x="78417" y="238760"/>
                </a:lnTo>
                <a:lnTo>
                  <a:pt x="63537" y="254000"/>
                </a:lnTo>
                <a:lnTo>
                  <a:pt x="48343" y="269240"/>
                </a:lnTo>
                <a:lnTo>
                  <a:pt x="32647" y="283210"/>
                </a:lnTo>
                <a:lnTo>
                  <a:pt x="35085" y="285750"/>
                </a:lnTo>
                <a:lnTo>
                  <a:pt x="37472" y="287020"/>
                </a:lnTo>
                <a:lnTo>
                  <a:pt x="39779" y="289560"/>
                </a:lnTo>
                <a:lnTo>
                  <a:pt x="59826" y="307340"/>
                </a:lnTo>
                <a:lnTo>
                  <a:pt x="70017" y="316230"/>
                </a:lnTo>
                <a:lnTo>
                  <a:pt x="80346" y="325120"/>
                </a:lnTo>
                <a:lnTo>
                  <a:pt x="93979" y="335280"/>
                </a:lnTo>
                <a:lnTo>
                  <a:pt x="107693" y="344170"/>
                </a:lnTo>
                <a:lnTo>
                  <a:pt x="121363" y="355600"/>
                </a:lnTo>
                <a:lnTo>
                  <a:pt x="134863" y="365760"/>
                </a:lnTo>
                <a:lnTo>
                  <a:pt x="144168" y="373380"/>
                </a:lnTo>
                <a:lnTo>
                  <a:pt x="153166" y="381000"/>
                </a:lnTo>
                <a:lnTo>
                  <a:pt x="170814" y="397510"/>
                </a:lnTo>
                <a:lnTo>
                  <a:pt x="179668" y="405130"/>
                </a:lnTo>
                <a:lnTo>
                  <a:pt x="188724" y="411480"/>
                </a:lnTo>
                <a:lnTo>
                  <a:pt x="198095" y="419100"/>
                </a:lnTo>
                <a:lnTo>
                  <a:pt x="207893" y="425450"/>
                </a:lnTo>
                <a:lnTo>
                  <a:pt x="232194" y="435610"/>
                </a:lnTo>
                <a:lnTo>
                  <a:pt x="280549" y="458470"/>
                </a:lnTo>
                <a:lnTo>
                  <a:pt x="304393" y="471170"/>
                </a:lnTo>
                <a:lnTo>
                  <a:pt x="319633" y="480060"/>
                </a:lnTo>
                <a:lnTo>
                  <a:pt x="332743" y="486410"/>
                </a:lnTo>
                <a:lnTo>
                  <a:pt x="344540" y="491490"/>
                </a:lnTo>
                <a:lnTo>
                  <a:pt x="367304" y="496570"/>
                </a:lnTo>
                <a:lnTo>
                  <a:pt x="379937" y="497840"/>
                </a:lnTo>
                <a:lnTo>
                  <a:pt x="394453" y="499110"/>
                </a:lnTo>
                <a:lnTo>
                  <a:pt x="411617" y="499110"/>
                </a:lnTo>
                <a:lnTo>
                  <a:pt x="422252" y="500380"/>
                </a:lnTo>
                <a:lnTo>
                  <a:pt x="432687" y="500380"/>
                </a:lnTo>
                <a:lnTo>
                  <a:pt x="443044" y="501650"/>
                </a:lnTo>
                <a:lnTo>
                  <a:pt x="601054" y="501650"/>
                </a:lnTo>
                <a:lnTo>
                  <a:pt x="595191" y="504190"/>
                </a:lnTo>
                <a:lnTo>
                  <a:pt x="580125" y="511810"/>
                </a:lnTo>
                <a:lnTo>
                  <a:pt x="551977" y="520700"/>
                </a:lnTo>
                <a:lnTo>
                  <a:pt x="523100" y="527050"/>
                </a:lnTo>
                <a:lnTo>
                  <a:pt x="493747" y="530860"/>
                </a:lnTo>
                <a:lnTo>
                  <a:pt x="464194" y="532130"/>
                </a:lnTo>
                <a:close/>
              </a:path>
              <a:path w="893445" h="532130">
                <a:moveTo>
                  <a:pt x="601054" y="501650"/>
                </a:moveTo>
                <a:lnTo>
                  <a:pt x="453338" y="501650"/>
                </a:lnTo>
                <a:lnTo>
                  <a:pt x="543911" y="491490"/>
                </a:lnTo>
                <a:lnTo>
                  <a:pt x="588463" y="481330"/>
                </a:lnTo>
                <a:lnTo>
                  <a:pt x="620103" y="468630"/>
                </a:lnTo>
                <a:lnTo>
                  <a:pt x="651028" y="454660"/>
                </a:lnTo>
                <a:lnTo>
                  <a:pt x="711448" y="421640"/>
                </a:lnTo>
                <a:lnTo>
                  <a:pt x="762412" y="396240"/>
                </a:lnTo>
                <a:lnTo>
                  <a:pt x="811330" y="367030"/>
                </a:lnTo>
                <a:lnTo>
                  <a:pt x="838334" y="342900"/>
                </a:lnTo>
                <a:lnTo>
                  <a:pt x="845638" y="336550"/>
                </a:lnTo>
                <a:lnTo>
                  <a:pt x="847046" y="335280"/>
                </a:lnTo>
                <a:lnTo>
                  <a:pt x="843113" y="325120"/>
                </a:lnTo>
                <a:lnTo>
                  <a:pt x="841067" y="321310"/>
                </a:lnTo>
                <a:lnTo>
                  <a:pt x="834772" y="308610"/>
                </a:lnTo>
                <a:lnTo>
                  <a:pt x="799119" y="245110"/>
                </a:lnTo>
                <a:lnTo>
                  <a:pt x="764694" y="199390"/>
                </a:lnTo>
                <a:lnTo>
                  <a:pt x="740361" y="168910"/>
                </a:lnTo>
                <a:lnTo>
                  <a:pt x="728196" y="153670"/>
                </a:lnTo>
                <a:lnTo>
                  <a:pt x="698704" y="123190"/>
                </a:lnTo>
                <a:lnTo>
                  <a:pt x="648103" y="85090"/>
                </a:lnTo>
                <a:lnTo>
                  <a:pt x="591466" y="60960"/>
                </a:lnTo>
                <a:lnTo>
                  <a:pt x="553015" y="46990"/>
                </a:lnTo>
                <a:lnTo>
                  <a:pt x="543911" y="44450"/>
                </a:lnTo>
                <a:lnTo>
                  <a:pt x="516982" y="33020"/>
                </a:lnTo>
                <a:lnTo>
                  <a:pt x="489735" y="25400"/>
                </a:lnTo>
                <a:lnTo>
                  <a:pt x="609856" y="25400"/>
                </a:lnTo>
                <a:lnTo>
                  <a:pt x="632908" y="35560"/>
                </a:lnTo>
                <a:lnTo>
                  <a:pt x="660189" y="50800"/>
                </a:lnTo>
                <a:lnTo>
                  <a:pt x="686419" y="68580"/>
                </a:lnTo>
                <a:lnTo>
                  <a:pt x="711999" y="85090"/>
                </a:lnTo>
                <a:lnTo>
                  <a:pt x="719740" y="91440"/>
                </a:lnTo>
                <a:lnTo>
                  <a:pt x="727310" y="97790"/>
                </a:lnTo>
                <a:lnTo>
                  <a:pt x="734757" y="104140"/>
                </a:lnTo>
                <a:lnTo>
                  <a:pt x="742024" y="110490"/>
                </a:lnTo>
                <a:lnTo>
                  <a:pt x="749520" y="116840"/>
                </a:lnTo>
                <a:lnTo>
                  <a:pt x="756263" y="125730"/>
                </a:lnTo>
                <a:lnTo>
                  <a:pt x="762475" y="133350"/>
                </a:lnTo>
                <a:lnTo>
                  <a:pt x="768378" y="142240"/>
                </a:lnTo>
                <a:lnTo>
                  <a:pt x="774041" y="151130"/>
                </a:lnTo>
                <a:lnTo>
                  <a:pt x="779657" y="158750"/>
                </a:lnTo>
                <a:lnTo>
                  <a:pt x="785101" y="167640"/>
                </a:lnTo>
                <a:lnTo>
                  <a:pt x="790247" y="176530"/>
                </a:lnTo>
                <a:lnTo>
                  <a:pt x="799920" y="195580"/>
                </a:lnTo>
                <a:lnTo>
                  <a:pt x="809777" y="214630"/>
                </a:lnTo>
                <a:lnTo>
                  <a:pt x="820331" y="232410"/>
                </a:lnTo>
                <a:lnTo>
                  <a:pt x="840184" y="260350"/>
                </a:lnTo>
                <a:lnTo>
                  <a:pt x="848626" y="270510"/>
                </a:lnTo>
                <a:lnTo>
                  <a:pt x="857078" y="281940"/>
                </a:lnTo>
                <a:lnTo>
                  <a:pt x="865244" y="292100"/>
                </a:lnTo>
                <a:lnTo>
                  <a:pt x="868890" y="297180"/>
                </a:lnTo>
                <a:lnTo>
                  <a:pt x="872220" y="303530"/>
                </a:lnTo>
                <a:lnTo>
                  <a:pt x="878146" y="313690"/>
                </a:lnTo>
                <a:lnTo>
                  <a:pt x="880191" y="316230"/>
                </a:lnTo>
                <a:lnTo>
                  <a:pt x="884204" y="323850"/>
                </a:lnTo>
                <a:lnTo>
                  <a:pt x="888557" y="331470"/>
                </a:lnTo>
                <a:lnTo>
                  <a:pt x="891493" y="336550"/>
                </a:lnTo>
                <a:lnTo>
                  <a:pt x="893277" y="340360"/>
                </a:lnTo>
                <a:lnTo>
                  <a:pt x="885541" y="345440"/>
                </a:lnTo>
                <a:lnTo>
                  <a:pt x="880585" y="349250"/>
                </a:lnTo>
                <a:lnTo>
                  <a:pt x="875786" y="353060"/>
                </a:lnTo>
                <a:lnTo>
                  <a:pt x="862478" y="363220"/>
                </a:lnTo>
                <a:lnTo>
                  <a:pt x="849340" y="374650"/>
                </a:lnTo>
                <a:lnTo>
                  <a:pt x="836203" y="384810"/>
                </a:lnTo>
                <a:lnTo>
                  <a:pt x="822947" y="396240"/>
                </a:lnTo>
                <a:lnTo>
                  <a:pt x="801834" y="411480"/>
                </a:lnTo>
                <a:lnTo>
                  <a:pt x="779762" y="425450"/>
                </a:lnTo>
                <a:lnTo>
                  <a:pt x="756770" y="436880"/>
                </a:lnTo>
                <a:lnTo>
                  <a:pt x="732925" y="448310"/>
                </a:lnTo>
                <a:lnTo>
                  <a:pt x="710285" y="455930"/>
                </a:lnTo>
                <a:lnTo>
                  <a:pt x="687979" y="466090"/>
                </a:lnTo>
                <a:lnTo>
                  <a:pt x="650637" y="477520"/>
                </a:lnTo>
                <a:lnTo>
                  <a:pt x="638785" y="482600"/>
                </a:lnTo>
                <a:lnTo>
                  <a:pt x="609848" y="497840"/>
                </a:lnTo>
                <a:lnTo>
                  <a:pt x="601054" y="501650"/>
                </a:lnTo>
                <a:close/>
              </a:path>
              <a:path w="893445" h="532130">
                <a:moveTo>
                  <a:pt x="444396" y="102870"/>
                </a:moveTo>
                <a:lnTo>
                  <a:pt x="428521" y="102870"/>
                </a:lnTo>
                <a:lnTo>
                  <a:pt x="435716" y="101600"/>
                </a:lnTo>
                <a:lnTo>
                  <a:pt x="440069" y="101600"/>
                </a:lnTo>
                <a:lnTo>
                  <a:pt x="444396" y="102870"/>
                </a:lnTo>
                <a:close/>
              </a:path>
              <a:path w="893445" h="532130">
                <a:moveTo>
                  <a:pt x="463323" y="408940"/>
                </a:moveTo>
                <a:lnTo>
                  <a:pt x="451660" y="408940"/>
                </a:lnTo>
                <a:lnTo>
                  <a:pt x="439099" y="407670"/>
                </a:lnTo>
                <a:lnTo>
                  <a:pt x="426633" y="407670"/>
                </a:lnTo>
                <a:lnTo>
                  <a:pt x="414271" y="405130"/>
                </a:lnTo>
                <a:lnTo>
                  <a:pt x="390126" y="402590"/>
                </a:lnTo>
                <a:lnTo>
                  <a:pt x="366313" y="397510"/>
                </a:lnTo>
                <a:lnTo>
                  <a:pt x="354740" y="392430"/>
                </a:lnTo>
                <a:lnTo>
                  <a:pt x="354531" y="392430"/>
                </a:lnTo>
                <a:lnTo>
                  <a:pt x="344233" y="386080"/>
                </a:lnTo>
                <a:lnTo>
                  <a:pt x="311455" y="349250"/>
                </a:lnTo>
                <a:lnTo>
                  <a:pt x="299171" y="327660"/>
                </a:lnTo>
                <a:lnTo>
                  <a:pt x="293720" y="317500"/>
                </a:lnTo>
                <a:lnTo>
                  <a:pt x="287711" y="302260"/>
                </a:lnTo>
                <a:lnTo>
                  <a:pt x="282697" y="285750"/>
                </a:lnTo>
                <a:lnTo>
                  <a:pt x="279261" y="269240"/>
                </a:lnTo>
                <a:lnTo>
                  <a:pt x="278624" y="260350"/>
                </a:lnTo>
                <a:lnTo>
                  <a:pt x="278533" y="259080"/>
                </a:lnTo>
                <a:lnTo>
                  <a:pt x="278442" y="257810"/>
                </a:lnTo>
                <a:lnTo>
                  <a:pt x="278318" y="243840"/>
                </a:lnTo>
                <a:lnTo>
                  <a:pt x="279360" y="234950"/>
                </a:lnTo>
                <a:lnTo>
                  <a:pt x="295954" y="198120"/>
                </a:lnTo>
                <a:lnTo>
                  <a:pt x="327147" y="163830"/>
                </a:lnTo>
                <a:lnTo>
                  <a:pt x="345615" y="148590"/>
                </a:lnTo>
                <a:lnTo>
                  <a:pt x="350696" y="143510"/>
                </a:lnTo>
                <a:lnTo>
                  <a:pt x="355894" y="138430"/>
                </a:lnTo>
                <a:lnTo>
                  <a:pt x="361309" y="132080"/>
                </a:lnTo>
                <a:lnTo>
                  <a:pt x="367039" y="128270"/>
                </a:lnTo>
                <a:lnTo>
                  <a:pt x="373595" y="123190"/>
                </a:lnTo>
                <a:lnTo>
                  <a:pt x="377554" y="120650"/>
                </a:lnTo>
                <a:lnTo>
                  <a:pt x="379914" y="116840"/>
                </a:lnTo>
                <a:lnTo>
                  <a:pt x="382851" y="115570"/>
                </a:lnTo>
                <a:lnTo>
                  <a:pt x="386234" y="114300"/>
                </a:lnTo>
                <a:lnTo>
                  <a:pt x="390692" y="113030"/>
                </a:lnTo>
                <a:lnTo>
                  <a:pt x="393786" y="111760"/>
                </a:lnTo>
                <a:lnTo>
                  <a:pt x="400158" y="109220"/>
                </a:lnTo>
                <a:lnTo>
                  <a:pt x="407317" y="106680"/>
                </a:lnTo>
                <a:lnTo>
                  <a:pt x="414277" y="105410"/>
                </a:lnTo>
                <a:lnTo>
                  <a:pt x="421359" y="102870"/>
                </a:lnTo>
                <a:lnTo>
                  <a:pt x="448697" y="102870"/>
                </a:lnTo>
                <a:lnTo>
                  <a:pt x="462218" y="104140"/>
                </a:lnTo>
                <a:lnTo>
                  <a:pt x="502243" y="113030"/>
                </a:lnTo>
                <a:lnTo>
                  <a:pt x="538064" y="132080"/>
                </a:lnTo>
                <a:lnTo>
                  <a:pt x="560093" y="153670"/>
                </a:lnTo>
                <a:lnTo>
                  <a:pt x="566699" y="160020"/>
                </a:lnTo>
                <a:lnTo>
                  <a:pt x="590981" y="201930"/>
                </a:lnTo>
                <a:lnTo>
                  <a:pt x="602351" y="227330"/>
                </a:lnTo>
                <a:lnTo>
                  <a:pt x="446022" y="227330"/>
                </a:lnTo>
                <a:lnTo>
                  <a:pt x="438915" y="228600"/>
                </a:lnTo>
                <a:lnTo>
                  <a:pt x="416259" y="248920"/>
                </a:lnTo>
                <a:lnTo>
                  <a:pt x="416285" y="252730"/>
                </a:lnTo>
                <a:lnTo>
                  <a:pt x="438597" y="284480"/>
                </a:lnTo>
                <a:lnTo>
                  <a:pt x="444946" y="287020"/>
                </a:lnTo>
                <a:lnTo>
                  <a:pt x="614739" y="287020"/>
                </a:lnTo>
                <a:lnTo>
                  <a:pt x="614650" y="289560"/>
                </a:lnTo>
                <a:lnTo>
                  <a:pt x="605010" y="327660"/>
                </a:lnTo>
                <a:lnTo>
                  <a:pt x="580776" y="364490"/>
                </a:lnTo>
                <a:lnTo>
                  <a:pt x="547713" y="391160"/>
                </a:lnTo>
                <a:lnTo>
                  <a:pt x="520114" y="400050"/>
                </a:lnTo>
                <a:lnTo>
                  <a:pt x="505987" y="403860"/>
                </a:lnTo>
                <a:lnTo>
                  <a:pt x="491964" y="405130"/>
                </a:lnTo>
                <a:lnTo>
                  <a:pt x="463323" y="408940"/>
                </a:lnTo>
                <a:close/>
              </a:path>
              <a:path w="893445" h="532130">
                <a:moveTo>
                  <a:pt x="614739" y="287020"/>
                </a:moveTo>
                <a:lnTo>
                  <a:pt x="458268" y="287020"/>
                </a:lnTo>
                <a:lnTo>
                  <a:pt x="463381" y="285750"/>
                </a:lnTo>
                <a:lnTo>
                  <a:pt x="472952" y="284480"/>
                </a:lnTo>
                <a:lnTo>
                  <a:pt x="477384" y="281940"/>
                </a:lnTo>
                <a:lnTo>
                  <a:pt x="492043" y="256540"/>
                </a:lnTo>
                <a:lnTo>
                  <a:pt x="491702" y="255270"/>
                </a:lnTo>
                <a:lnTo>
                  <a:pt x="460785" y="227330"/>
                </a:lnTo>
                <a:lnTo>
                  <a:pt x="602351" y="227330"/>
                </a:lnTo>
                <a:lnTo>
                  <a:pt x="613523" y="265430"/>
                </a:lnTo>
                <a:lnTo>
                  <a:pt x="614645" y="280670"/>
                </a:lnTo>
                <a:lnTo>
                  <a:pt x="614739" y="2870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48340" y="822438"/>
            <a:ext cx="8570595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300" dirty="0">
                <a:solidFill>
                  <a:srgbClr val="070707"/>
                </a:solidFill>
              </a:rPr>
              <a:t>SEGMENTACIÓN</a:t>
            </a:r>
            <a:r>
              <a:rPr sz="4700" spc="-420" dirty="0">
                <a:solidFill>
                  <a:srgbClr val="070707"/>
                </a:solidFill>
              </a:rPr>
              <a:t> </a:t>
            </a:r>
            <a:r>
              <a:rPr sz="4700" spc="110" dirty="0">
                <a:solidFill>
                  <a:srgbClr val="070707"/>
                </a:solidFill>
              </a:rPr>
              <a:t>DE</a:t>
            </a:r>
            <a:r>
              <a:rPr sz="4700" spc="-415" dirty="0">
                <a:solidFill>
                  <a:srgbClr val="070707"/>
                </a:solidFill>
              </a:rPr>
              <a:t> </a:t>
            </a:r>
            <a:r>
              <a:rPr sz="4700" spc="90" dirty="0">
                <a:solidFill>
                  <a:srgbClr val="070707"/>
                </a:solidFill>
              </a:rPr>
              <a:t>CLIENTES</a:t>
            </a:r>
            <a:endParaRPr sz="4700"/>
          </a:p>
        </p:txBody>
      </p:sp>
      <p:sp>
        <p:nvSpPr>
          <p:cNvPr id="13" name="object 13"/>
          <p:cNvSpPr txBox="1"/>
          <p:nvPr/>
        </p:nvSpPr>
        <p:spPr>
          <a:xfrm>
            <a:off x="11799677" y="973583"/>
            <a:ext cx="542099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1400" spc="-30" dirty="0">
                <a:solidFill>
                  <a:srgbClr val="070707"/>
                </a:solidFill>
                <a:latin typeface="Tahoma"/>
                <a:cs typeface="Tahoma"/>
              </a:rPr>
              <a:t>El</a:t>
            </a:r>
            <a:r>
              <a:rPr sz="1400" dirty="0">
                <a:solidFill>
                  <a:srgbClr val="070707"/>
                </a:solidFill>
                <a:latin typeface="Tahoma"/>
                <a:cs typeface="Tahoma"/>
              </a:rPr>
              <a:t> cálculo</a:t>
            </a:r>
            <a:r>
              <a:rPr sz="1400" spc="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70707"/>
                </a:solidFill>
                <a:latin typeface="Tahoma"/>
                <a:cs typeface="Tahoma"/>
              </a:rPr>
              <a:t>del </a:t>
            </a:r>
            <a:r>
              <a:rPr sz="1400" spc="50" dirty="0">
                <a:solidFill>
                  <a:srgbClr val="070707"/>
                </a:solidFill>
                <a:latin typeface="Tahoma"/>
                <a:cs typeface="Tahoma"/>
              </a:rPr>
              <a:t>promedio</a:t>
            </a:r>
            <a:r>
              <a:rPr sz="1400" spc="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070707"/>
                </a:solidFill>
                <a:latin typeface="Tahoma"/>
                <a:cs typeface="Tahoma"/>
              </a:rPr>
              <a:t>de</a:t>
            </a:r>
            <a:r>
              <a:rPr sz="1400" dirty="0">
                <a:solidFill>
                  <a:srgbClr val="070707"/>
                </a:solidFill>
                <a:latin typeface="Tahoma"/>
                <a:cs typeface="Tahoma"/>
              </a:rPr>
              <a:t> días</a:t>
            </a:r>
            <a:r>
              <a:rPr sz="1400" spc="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070707"/>
                </a:solidFill>
                <a:latin typeface="Tahoma"/>
                <a:cs typeface="Tahoma"/>
              </a:rPr>
              <a:t>desde</a:t>
            </a:r>
            <a:r>
              <a:rPr sz="1400" dirty="0">
                <a:solidFill>
                  <a:srgbClr val="070707"/>
                </a:solidFill>
                <a:latin typeface="Tahoma"/>
                <a:cs typeface="Tahoma"/>
              </a:rPr>
              <a:t> la</a:t>
            </a:r>
            <a:r>
              <a:rPr sz="1400" spc="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70707"/>
                </a:solidFill>
                <a:latin typeface="Tahoma"/>
                <a:cs typeface="Tahoma"/>
              </a:rPr>
              <a:t>última </a:t>
            </a:r>
            <a:r>
              <a:rPr sz="1400" spc="85" dirty="0">
                <a:solidFill>
                  <a:srgbClr val="070707"/>
                </a:solidFill>
                <a:latin typeface="Tahoma"/>
                <a:cs typeface="Tahoma"/>
              </a:rPr>
              <a:t>compra</a:t>
            </a:r>
            <a:r>
              <a:rPr sz="1400" spc="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070707"/>
                </a:solidFill>
                <a:latin typeface="Tahoma"/>
                <a:cs typeface="Tahoma"/>
              </a:rPr>
              <a:t>mostrado </a:t>
            </a:r>
            <a:r>
              <a:rPr sz="1400" dirty="0">
                <a:solidFill>
                  <a:srgbClr val="070707"/>
                </a:solidFill>
                <a:latin typeface="Tahoma"/>
                <a:cs typeface="Tahoma"/>
              </a:rPr>
              <a:t>en</a:t>
            </a:r>
            <a:r>
              <a:rPr sz="1400" spc="4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70707"/>
                </a:solidFill>
                <a:latin typeface="Tahoma"/>
                <a:cs typeface="Tahoma"/>
              </a:rPr>
              <a:t>la</a:t>
            </a:r>
            <a:r>
              <a:rPr sz="1400" spc="4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1400" spc="70" dirty="0">
                <a:solidFill>
                  <a:srgbClr val="070707"/>
                </a:solidFill>
                <a:latin typeface="Tahoma"/>
                <a:cs typeface="Tahoma"/>
              </a:rPr>
              <a:t>tabla</a:t>
            </a:r>
            <a:r>
              <a:rPr sz="1400" spc="4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070707"/>
                </a:solidFill>
                <a:latin typeface="Tahoma"/>
                <a:cs typeface="Tahoma"/>
              </a:rPr>
              <a:t>fue</a:t>
            </a:r>
            <a:r>
              <a:rPr sz="1400" spc="5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70707"/>
                </a:solidFill>
                <a:latin typeface="Tahoma"/>
                <a:cs typeface="Tahoma"/>
              </a:rPr>
              <a:t>realizado</a:t>
            </a:r>
            <a:r>
              <a:rPr sz="1400" spc="4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70707"/>
                </a:solidFill>
                <a:latin typeface="Tahoma"/>
                <a:cs typeface="Tahoma"/>
              </a:rPr>
              <a:t>utilizando</a:t>
            </a:r>
            <a:r>
              <a:rPr sz="1400" spc="4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70707"/>
                </a:solidFill>
                <a:latin typeface="Tahoma"/>
                <a:cs typeface="Tahoma"/>
              </a:rPr>
              <a:t>la</a:t>
            </a:r>
            <a:r>
              <a:rPr sz="1400" spc="4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70707"/>
                </a:solidFill>
                <a:latin typeface="Tahoma"/>
                <a:cs typeface="Tahoma"/>
              </a:rPr>
              <a:t>variable</a:t>
            </a:r>
            <a:r>
              <a:rPr sz="1400" spc="5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070707"/>
                </a:solidFill>
                <a:latin typeface="Tahoma"/>
                <a:cs typeface="Tahoma"/>
              </a:rPr>
              <a:t>fecha_alta</a:t>
            </a:r>
            <a:r>
              <a:rPr sz="1400" spc="4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070707"/>
                </a:solidFill>
                <a:latin typeface="Tahoma"/>
                <a:cs typeface="Tahoma"/>
              </a:rPr>
              <a:t>como </a:t>
            </a:r>
            <a:r>
              <a:rPr sz="1400" spc="50" dirty="0">
                <a:solidFill>
                  <a:srgbClr val="070707"/>
                </a:solidFill>
                <a:latin typeface="Tahoma"/>
                <a:cs typeface="Tahoma"/>
              </a:rPr>
              <a:t>punto</a:t>
            </a:r>
            <a:r>
              <a:rPr sz="1400" spc="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070707"/>
                </a:solidFill>
                <a:latin typeface="Tahoma"/>
                <a:cs typeface="Tahoma"/>
              </a:rPr>
              <a:t>de</a:t>
            </a:r>
            <a:r>
              <a:rPr sz="1400" spc="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070707"/>
                </a:solidFill>
                <a:latin typeface="Tahoma"/>
                <a:cs typeface="Tahoma"/>
              </a:rPr>
              <a:t>referencia</a:t>
            </a:r>
            <a:r>
              <a:rPr sz="1400" spc="10" dirty="0">
                <a:solidFill>
                  <a:srgbClr val="070707"/>
                </a:solidFill>
                <a:latin typeface="Tahoma"/>
                <a:cs typeface="Tahoma"/>
              </a:rPr>
              <a:t> temporal,</a:t>
            </a:r>
            <a:r>
              <a:rPr sz="1400" spc="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070707"/>
                </a:solidFill>
                <a:latin typeface="Tahoma"/>
                <a:cs typeface="Tahoma"/>
              </a:rPr>
              <a:t>según la</a:t>
            </a:r>
            <a:r>
              <a:rPr sz="1400" spc="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070707"/>
                </a:solidFill>
                <a:latin typeface="Tahoma"/>
                <a:cs typeface="Tahoma"/>
              </a:rPr>
              <a:t>recomendación</a:t>
            </a:r>
            <a:r>
              <a:rPr sz="1400" spc="1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070707"/>
                </a:solidFill>
                <a:latin typeface="Tahoma"/>
                <a:cs typeface="Tahoma"/>
              </a:rPr>
              <a:t>del </a:t>
            </a:r>
            <a:r>
              <a:rPr sz="1400" spc="45" dirty="0">
                <a:solidFill>
                  <a:srgbClr val="070707"/>
                </a:solidFill>
                <a:latin typeface="Tahoma"/>
                <a:cs typeface="Tahoma"/>
              </a:rPr>
              <a:t>docente,</a:t>
            </a:r>
            <a:r>
              <a:rPr sz="1400" spc="-1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70707"/>
                </a:solidFill>
                <a:latin typeface="Tahoma"/>
                <a:cs typeface="Tahoma"/>
              </a:rPr>
              <a:t>lo</a:t>
            </a:r>
            <a:r>
              <a:rPr sz="1400" spc="-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70707"/>
                </a:solidFill>
                <a:latin typeface="Tahoma"/>
                <a:cs typeface="Tahoma"/>
              </a:rPr>
              <a:t>cual</a:t>
            </a:r>
            <a:r>
              <a:rPr sz="1400" spc="-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70707"/>
                </a:solidFill>
                <a:latin typeface="Tahoma"/>
                <a:cs typeface="Tahoma"/>
              </a:rPr>
              <a:t>nos</a:t>
            </a:r>
            <a:r>
              <a:rPr sz="1400" spc="-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70707"/>
                </a:solidFill>
                <a:latin typeface="Tahoma"/>
                <a:cs typeface="Tahoma"/>
              </a:rPr>
              <a:t>salio</a:t>
            </a:r>
            <a:r>
              <a:rPr sz="1400" spc="-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070707"/>
                </a:solidFill>
                <a:latin typeface="Tahoma"/>
                <a:cs typeface="Tahoma"/>
              </a:rPr>
              <a:t>ese</a:t>
            </a:r>
            <a:r>
              <a:rPr sz="1400" spc="-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70707"/>
                </a:solidFill>
                <a:latin typeface="Tahoma"/>
                <a:cs typeface="Tahoma"/>
              </a:rPr>
              <a:t>resultado.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98826" y="946675"/>
            <a:ext cx="476250" cy="637540"/>
          </a:xfrm>
          <a:custGeom>
            <a:avLst/>
            <a:gdLst/>
            <a:ahLst/>
            <a:cxnLst/>
            <a:rect l="l" t="t" r="r" b="b"/>
            <a:pathLst>
              <a:path w="476250" h="637540">
                <a:moveTo>
                  <a:pt x="110515" y="388620"/>
                </a:moveTo>
                <a:lnTo>
                  <a:pt x="65157" y="377190"/>
                </a:lnTo>
                <a:lnTo>
                  <a:pt x="28395" y="346710"/>
                </a:lnTo>
                <a:lnTo>
                  <a:pt x="11925" y="304800"/>
                </a:lnTo>
                <a:lnTo>
                  <a:pt x="9939" y="265430"/>
                </a:lnTo>
                <a:lnTo>
                  <a:pt x="10823" y="251460"/>
                </a:lnTo>
                <a:lnTo>
                  <a:pt x="22516" y="105410"/>
                </a:lnTo>
                <a:lnTo>
                  <a:pt x="32029" y="60960"/>
                </a:lnTo>
                <a:lnTo>
                  <a:pt x="53154" y="27940"/>
                </a:lnTo>
                <a:lnTo>
                  <a:pt x="86041" y="6350"/>
                </a:lnTo>
                <a:lnTo>
                  <a:pt x="129136" y="0"/>
                </a:lnTo>
                <a:lnTo>
                  <a:pt x="387622" y="0"/>
                </a:lnTo>
                <a:lnTo>
                  <a:pt x="404377" y="2540"/>
                </a:lnTo>
                <a:lnTo>
                  <a:pt x="419103" y="8890"/>
                </a:lnTo>
                <a:lnTo>
                  <a:pt x="430814" y="20320"/>
                </a:lnTo>
                <a:lnTo>
                  <a:pt x="434028" y="26670"/>
                </a:lnTo>
                <a:lnTo>
                  <a:pt x="129243" y="26670"/>
                </a:lnTo>
                <a:lnTo>
                  <a:pt x="111907" y="27940"/>
                </a:lnTo>
                <a:lnTo>
                  <a:pt x="72980" y="46990"/>
                </a:lnTo>
                <a:lnTo>
                  <a:pt x="52530" y="87630"/>
                </a:lnTo>
                <a:lnTo>
                  <a:pt x="38258" y="254000"/>
                </a:lnTo>
                <a:lnTo>
                  <a:pt x="37294" y="278130"/>
                </a:lnTo>
                <a:lnTo>
                  <a:pt x="38729" y="298450"/>
                </a:lnTo>
                <a:lnTo>
                  <a:pt x="60656" y="341630"/>
                </a:lnTo>
                <a:lnTo>
                  <a:pt x="111600" y="360680"/>
                </a:lnTo>
                <a:lnTo>
                  <a:pt x="279028" y="360680"/>
                </a:lnTo>
                <a:lnTo>
                  <a:pt x="283885" y="364490"/>
                </a:lnTo>
                <a:lnTo>
                  <a:pt x="287193" y="368300"/>
                </a:lnTo>
                <a:lnTo>
                  <a:pt x="213047" y="368300"/>
                </a:lnTo>
                <a:lnTo>
                  <a:pt x="201420" y="369570"/>
                </a:lnTo>
                <a:lnTo>
                  <a:pt x="190837" y="369570"/>
                </a:lnTo>
                <a:lnTo>
                  <a:pt x="181339" y="372110"/>
                </a:lnTo>
                <a:lnTo>
                  <a:pt x="172967" y="373380"/>
                </a:lnTo>
                <a:lnTo>
                  <a:pt x="168144" y="375920"/>
                </a:lnTo>
                <a:lnTo>
                  <a:pt x="162893" y="377190"/>
                </a:lnTo>
                <a:lnTo>
                  <a:pt x="157321" y="379730"/>
                </a:lnTo>
                <a:lnTo>
                  <a:pt x="134149" y="386080"/>
                </a:lnTo>
                <a:lnTo>
                  <a:pt x="110515" y="388620"/>
                </a:lnTo>
                <a:close/>
              </a:path>
              <a:path w="476250" h="637540">
                <a:moveTo>
                  <a:pt x="199009" y="247650"/>
                </a:moveTo>
                <a:lnTo>
                  <a:pt x="185398" y="247650"/>
                </a:lnTo>
                <a:lnTo>
                  <a:pt x="179086" y="245110"/>
                </a:lnTo>
                <a:lnTo>
                  <a:pt x="163427" y="219710"/>
                </a:lnTo>
                <a:lnTo>
                  <a:pt x="163322" y="217170"/>
                </a:lnTo>
                <a:lnTo>
                  <a:pt x="167930" y="156210"/>
                </a:lnTo>
                <a:lnTo>
                  <a:pt x="192043" y="133350"/>
                </a:lnTo>
                <a:lnTo>
                  <a:pt x="382234" y="133350"/>
                </a:lnTo>
                <a:lnTo>
                  <a:pt x="391186" y="130810"/>
                </a:lnTo>
                <a:lnTo>
                  <a:pt x="416760" y="92710"/>
                </a:lnTo>
                <a:lnTo>
                  <a:pt x="417522" y="77470"/>
                </a:lnTo>
                <a:lnTo>
                  <a:pt x="417359" y="72390"/>
                </a:lnTo>
                <a:lnTo>
                  <a:pt x="403202" y="31750"/>
                </a:lnTo>
                <a:lnTo>
                  <a:pt x="387837" y="26670"/>
                </a:lnTo>
                <a:lnTo>
                  <a:pt x="434028" y="26670"/>
                </a:lnTo>
                <a:lnTo>
                  <a:pt x="444361" y="66040"/>
                </a:lnTo>
                <a:lnTo>
                  <a:pt x="444742" y="77470"/>
                </a:lnTo>
                <a:lnTo>
                  <a:pt x="443518" y="96520"/>
                </a:lnTo>
                <a:lnTo>
                  <a:pt x="425238" y="139700"/>
                </a:lnTo>
                <a:lnTo>
                  <a:pt x="387758" y="158750"/>
                </a:lnTo>
                <a:lnTo>
                  <a:pt x="371869" y="161290"/>
                </a:lnTo>
                <a:lnTo>
                  <a:pt x="195150" y="161290"/>
                </a:lnTo>
                <a:lnTo>
                  <a:pt x="190649" y="219710"/>
                </a:lnTo>
                <a:lnTo>
                  <a:pt x="190971" y="219710"/>
                </a:lnTo>
                <a:lnTo>
                  <a:pt x="191828" y="220980"/>
                </a:lnTo>
                <a:lnTo>
                  <a:pt x="329883" y="220980"/>
                </a:lnTo>
                <a:lnTo>
                  <a:pt x="335584" y="222250"/>
                </a:lnTo>
                <a:lnTo>
                  <a:pt x="356651" y="228600"/>
                </a:lnTo>
                <a:lnTo>
                  <a:pt x="376169" y="237490"/>
                </a:lnTo>
                <a:lnTo>
                  <a:pt x="380131" y="240030"/>
                </a:lnTo>
                <a:lnTo>
                  <a:pt x="248736" y="240030"/>
                </a:lnTo>
                <a:lnTo>
                  <a:pt x="236557" y="241300"/>
                </a:lnTo>
                <a:lnTo>
                  <a:pt x="225645" y="242570"/>
                </a:lnTo>
                <a:lnTo>
                  <a:pt x="216048" y="243840"/>
                </a:lnTo>
                <a:lnTo>
                  <a:pt x="199009" y="247650"/>
                </a:lnTo>
                <a:close/>
              </a:path>
              <a:path w="476250" h="637540">
                <a:moveTo>
                  <a:pt x="329883" y="220980"/>
                </a:moveTo>
                <a:lnTo>
                  <a:pt x="193007" y="220980"/>
                </a:lnTo>
                <a:lnTo>
                  <a:pt x="210690" y="217170"/>
                </a:lnTo>
                <a:lnTo>
                  <a:pt x="221653" y="214630"/>
                </a:lnTo>
                <a:lnTo>
                  <a:pt x="233932" y="213360"/>
                </a:lnTo>
                <a:lnTo>
                  <a:pt x="288307" y="213360"/>
                </a:lnTo>
                <a:lnTo>
                  <a:pt x="312780" y="217170"/>
                </a:lnTo>
                <a:lnTo>
                  <a:pt x="329883" y="220980"/>
                </a:lnTo>
                <a:close/>
              </a:path>
              <a:path w="476250" h="637540">
                <a:moveTo>
                  <a:pt x="355486" y="609600"/>
                </a:moveTo>
                <a:lnTo>
                  <a:pt x="215941" y="609600"/>
                </a:lnTo>
                <a:lnTo>
                  <a:pt x="246063" y="608330"/>
                </a:lnTo>
                <a:lnTo>
                  <a:pt x="273985" y="605790"/>
                </a:lnTo>
                <a:lnTo>
                  <a:pt x="322786" y="594360"/>
                </a:lnTo>
                <a:lnTo>
                  <a:pt x="362585" y="575310"/>
                </a:lnTo>
                <a:lnTo>
                  <a:pt x="394588" y="552450"/>
                </a:lnTo>
                <a:lnTo>
                  <a:pt x="428014" y="509270"/>
                </a:lnTo>
                <a:lnTo>
                  <a:pt x="445533" y="457200"/>
                </a:lnTo>
                <a:lnTo>
                  <a:pt x="448707" y="420370"/>
                </a:lnTo>
                <a:lnTo>
                  <a:pt x="448006" y="401320"/>
                </a:lnTo>
                <a:lnTo>
                  <a:pt x="437562" y="349250"/>
                </a:lnTo>
                <a:lnTo>
                  <a:pt x="414580" y="304800"/>
                </a:lnTo>
                <a:lnTo>
                  <a:pt x="378272" y="270510"/>
                </a:lnTo>
                <a:lnTo>
                  <a:pt x="327701" y="247650"/>
                </a:lnTo>
                <a:lnTo>
                  <a:pt x="285568" y="241300"/>
                </a:lnTo>
                <a:lnTo>
                  <a:pt x="262130" y="240030"/>
                </a:lnTo>
                <a:lnTo>
                  <a:pt x="380131" y="240030"/>
                </a:lnTo>
                <a:lnTo>
                  <a:pt x="424273" y="274320"/>
                </a:lnTo>
                <a:lnTo>
                  <a:pt x="447448" y="304800"/>
                </a:lnTo>
                <a:lnTo>
                  <a:pt x="463711" y="340360"/>
                </a:lnTo>
                <a:lnTo>
                  <a:pt x="473115" y="378460"/>
                </a:lnTo>
                <a:lnTo>
                  <a:pt x="476249" y="420370"/>
                </a:lnTo>
                <a:lnTo>
                  <a:pt x="475408" y="438150"/>
                </a:lnTo>
                <a:lnTo>
                  <a:pt x="475288" y="440690"/>
                </a:lnTo>
                <a:lnTo>
                  <a:pt x="467659" y="482600"/>
                </a:lnTo>
                <a:lnTo>
                  <a:pt x="452298" y="521970"/>
                </a:lnTo>
                <a:lnTo>
                  <a:pt x="428359" y="556260"/>
                </a:lnTo>
                <a:lnTo>
                  <a:pt x="396129" y="586740"/>
                </a:lnTo>
                <a:lnTo>
                  <a:pt x="376852" y="599440"/>
                </a:lnTo>
                <a:lnTo>
                  <a:pt x="355486" y="609600"/>
                </a:lnTo>
                <a:close/>
              </a:path>
              <a:path w="476250" h="637540">
                <a:moveTo>
                  <a:pt x="279028" y="360680"/>
                </a:moveTo>
                <a:lnTo>
                  <a:pt x="111600" y="360680"/>
                </a:lnTo>
                <a:lnTo>
                  <a:pt x="129472" y="359410"/>
                </a:lnTo>
                <a:lnTo>
                  <a:pt x="147033" y="354330"/>
                </a:lnTo>
                <a:lnTo>
                  <a:pt x="153034" y="351790"/>
                </a:lnTo>
                <a:lnTo>
                  <a:pt x="158928" y="350520"/>
                </a:lnTo>
                <a:lnTo>
                  <a:pt x="164286" y="347980"/>
                </a:lnTo>
                <a:lnTo>
                  <a:pt x="174769" y="345440"/>
                </a:lnTo>
                <a:lnTo>
                  <a:pt x="186416" y="342900"/>
                </a:lnTo>
                <a:lnTo>
                  <a:pt x="199189" y="341630"/>
                </a:lnTo>
                <a:lnTo>
                  <a:pt x="213047" y="341630"/>
                </a:lnTo>
                <a:lnTo>
                  <a:pt x="235464" y="342900"/>
                </a:lnTo>
                <a:lnTo>
                  <a:pt x="254775" y="347980"/>
                </a:lnTo>
                <a:lnTo>
                  <a:pt x="270933" y="354330"/>
                </a:lnTo>
                <a:lnTo>
                  <a:pt x="279028" y="360680"/>
                </a:lnTo>
                <a:close/>
              </a:path>
              <a:path w="476250" h="637540">
                <a:moveTo>
                  <a:pt x="283523" y="477520"/>
                </a:moveTo>
                <a:lnTo>
                  <a:pt x="204260" y="477520"/>
                </a:lnTo>
                <a:lnTo>
                  <a:pt x="223099" y="476250"/>
                </a:lnTo>
                <a:lnTo>
                  <a:pt x="239076" y="473710"/>
                </a:lnTo>
                <a:lnTo>
                  <a:pt x="275057" y="443230"/>
                </a:lnTo>
                <a:lnTo>
                  <a:pt x="279277" y="420370"/>
                </a:lnTo>
                <a:lnTo>
                  <a:pt x="278367" y="410210"/>
                </a:lnTo>
                <a:lnTo>
                  <a:pt x="255757" y="377190"/>
                </a:lnTo>
                <a:lnTo>
                  <a:pt x="213047" y="368300"/>
                </a:lnTo>
                <a:lnTo>
                  <a:pt x="287193" y="368300"/>
                </a:lnTo>
                <a:lnTo>
                  <a:pt x="293809" y="375920"/>
                </a:lnTo>
                <a:lnTo>
                  <a:pt x="300911" y="389890"/>
                </a:lnTo>
                <a:lnTo>
                  <a:pt x="305179" y="405130"/>
                </a:lnTo>
                <a:lnTo>
                  <a:pt x="306604" y="420370"/>
                </a:lnTo>
                <a:lnTo>
                  <a:pt x="305018" y="438150"/>
                </a:lnTo>
                <a:lnTo>
                  <a:pt x="300268" y="453390"/>
                </a:lnTo>
                <a:lnTo>
                  <a:pt x="292363" y="467360"/>
                </a:lnTo>
                <a:lnTo>
                  <a:pt x="283523" y="477520"/>
                </a:lnTo>
                <a:close/>
              </a:path>
              <a:path w="476250" h="637540">
                <a:moveTo>
                  <a:pt x="215941" y="637540"/>
                </a:moveTo>
                <a:lnTo>
                  <a:pt x="171453" y="635000"/>
                </a:lnTo>
                <a:lnTo>
                  <a:pt x="131065" y="629920"/>
                </a:lnTo>
                <a:lnTo>
                  <a:pt x="78499" y="614680"/>
                </a:lnTo>
                <a:lnTo>
                  <a:pt x="37347" y="590550"/>
                </a:lnTo>
                <a:lnTo>
                  <a:pt x="9856" y="557530"/>
                </a:lnTo>
                <a:lnTo>
                  <a:pt x="0" y="515620"/>
                </a:lnTo>
                <a:lnTo>
                  <a:pt x="802" y="505460"/>
                </a:lnTo>
                <a:lnTo>
                  <a:pt x="902" y="504190"/>
                </a:lnTo>
                <a:lnTo>
                  <a:pt x="1003" y="502920"/>
                </a:lnTo>
                <a:lnTo>
                  <a:pt x="1103" y="501650"/>
                </a:lnTo>
                <a:lnTo>
                  <a:pt x="1203" y="500380"/>
                </a:lnTo>
                <a:lnTo>
                  <a:pt x="4809" y="486410"/>
                </a:lnTo>
                <a:lnTo>
                  <a:pt x="10805" y="472440"/>
                </a:lnTo>
                <a:lnTo>
                  <a:pt x="19182" y="461010"/>
                </a:lnTo>
                <a:lnTo>
                  <a:pt x="19504" y="461010"/>
                </a:lnTo>
                <a:lnTo>
                  <a:pt x="36913" y="445770"/>
                </a:lnTo>
                <a:lnTo>
                  <a:pt x="57588" y="439420"/>
                </a:lnTo>
                <a:lnTo>
                  <a:pt x="79529" y="439420"/>
                </a:lnTo>
                <a:lnTo>
                  <a:pt x="100736" y="448310"/>
                </a:lnTo>
                <a:lnTo>
                  <a:pt x="115325" y="455930"/>
                </a:lnTo>
                <a:lnTo>
                  <a:pt x="130315" y="463550"/>
                </a:lnTo>
                <a:lnTo>
                  <a:pt x="136467" y="466090"/>
                </a:lnTo>
                <a:lnTo>
                  <a:pt x="59872" y="466090"/>
                </a:lnTo>
                <a:lnTo>
                  <a:pt x="52699" y="468630"/>
                </a:lnTo>
                <a:lnTo>
                  <a:pt x="46128" y="472440"/>
                </a:lnTo>
                <a:lnTo>
                  <a:pt x="40401" y="477520"/>
                </a:lnTo>
                <a:lnTo>
                  <a:pt x="40080" y="478790"/>
                </a:lnTo>
                <a:lnTo>
                  <a:pt x="34549" y="486410"/>
                </a:lnTo>
                <a:lnTo>
                  <a:pt x="30636" y="495300"/>
                </a:lnTo>
                <a:lnTo>
                  <a:pt x="28310" y="505460"/>
                </a:lnTo>
                <a:lnTo>
                  <a:pt x="27541" y="515620"/>
                </a:lnTo>
                <a:lnTo>
                  <a:pt x="28195" y="524510"/>
                </a:lnTo>
                <a:lnTo>
                  <a:pt x="28288" y="525780"/>
                </a:lnTo>
                <a:lnTo>
                  <a:pt x="46780" y="562610"/>
                </a:lnTo>
                <a:lnTo>
                  <a:pt x="89293" y="589280"/>
                </a:lnTo>
                <a:lnTo>
                  <a:pt x="136102" y="603250"/>
                </a:lnTo>
                <a:lnTo>
                  <a:pt x="173972" y="608330"/>
                </a:lnTo>
                <a:lnTo>
                  <a:pt x="194469" y="609600"/>
                </a:lnTo>
                <a:lnTo>
                  <a:pt x="355486" y="609600"/>
                </a:lnTo>
                <a:lnTo>
                  <a:pt x="332110" y="619760"/>
                </a:lnTo>
                <a:lnTo>
                  <a:pt x="306604" y="627380"/>
                </a:lnTo>
                <a:lnTo>
                  <a:pt x="278687" y="632460"/>
                </a:lnTo>
                <a:lnTo>
                  <a:pt x="248439" y="636270"/>
                </a:lnTo>
                <a:lnTo>
                  <a:pt x="215941" y="637540"/>
                </a:lnTo>
                <a:close/>
              </a:path>
              <a:path w="476250" h="637540">
                <a:moveTo>
                  <a:pt x="204153" y="505460"/>
                </a:moveTo>
                <a:lnTo>
                  <a:pt x="156972" y="500380"/>
                </a:lnTo>
                <a:lnTo>
                  <a:pt x="118312" y="488950"/>
                </a:lnTo>
                <a:lnTo>
                  <a:pt x="110219" y="483870"/>
                </a:lnTo>
                <a:lnTo>
                  <a:pt x="94275" y="476250"/>
                </a:lnTo>
                <a:lnTo>
                  <a:pt x="80589" y="467360"/>
                </a:lnTo>
                <a:lnTo>
                  <a:pt x="73945" y="466090"/>
                </a:lnTo>
                <a:lnTo>
                  <a:pt x="136467" y="466090"/>
                </a:lnTo>
                <a:lnTo>
                  <a:pt x="145696" y="469900"/>
                </a:lnTo>
                <a:lnTo>
                  <a:pt x="163188" y="473710"/>
                </a:lnTo>
                <a:lnTo>
                  <a:pt x="182729" y="476250"/>
                </a:lnTo>
                <a:lnTo>
                  <a:pt x="204260" y="477520"/>
                </a:lnTo>
                <a:lnTo>
                  <a:pt x="283523" y="477520"/>
                </a:lnTo>
                <a:lnTo>
                  <a:pt x="281313" y="480060"/>
                </a:lnTo>
                <a:lnTo>
                  <a:pt x="267041" y="491490"/>
                </a:lnTo>
                <a:lnTo>
                  <a:pt x="249364" y="499110"/>
                </a:lnTo>
                <a:lnTo>
                  <a:pt x="228371" y="502920"/>
                </a:lnTo>
                <a:lnTo>
                  <a:pt x="204153" y="5054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962274" cy="7619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7473" y="1817011"/>
            <a:ext cx="6750050" cy="2874645"/>
            <a:chOff x="447473" y="1817011"/>
            <a:chExt cx="6750050" cy="2874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8919" y="1833204"/>
              <a:ext cx="6683698" cy="284173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2236" y="1821774"/>
              <a:ext cx="6740525" cy="2865120"/>
            </a:xfrm>
            <a:custGeom>
              <a:avLst/>
              <a:gdLst/>
              <a:ahLst/>
              <a:cxnLst/>
              <a:rect l="l" t="t" r="r" b="b"/>
              <a:pathLst>
                <a:path w="6740525" h="2865120">
                  <a:moveTo>
                    <a:pt x="0" y="0"/>
                  </a:moveTo>
                  <a:lnTo>
                    <a:pt x="0" y="2864494"/>
                  </a:lnTo>
                  <a:lnTo>
                    <a:pt x="6740127" y="2864494"/>
                  </a:lnTo>
                  <a:lnTo>
                    <a:pt x="6740127" y="0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9536" y="726389"/>
            <a:ext cx="7620634" cy="1008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>
              <a:lnSpc>
                <a:spcPts val="4830"/>
              </a:lnSpc>
              <a:spcBef>
                <a:spcPts val="100"/>
              </a:spcBef>
            </a:pPr>
            <a:r>
              <a:rPr spc="254" dirty="0"/>
              <a:t>SEGMENTACIÓN</a:t>
            </a:r>
            <a:r>
              <a:rPr spc="-345" dirty="0"/>
              <a:t> </a:t>
            </a:r>
            <a:r>
              <a:rPr spc="95" dirty="0"/>
              <a:t>DE</a:t>
            </a:r>
            <a:r>
              <a:rPr spc="-345" dirty="0"/>
              <a:t> </a:t>
            </a:r>
            <a:r>
              <a:rPr spc="75" dirty="0"/>
              <a:t>CLIENTES</a:t>
            </a:r>
          </a:p>
          <a:p>
            <a:pPr marL="12700">
              <a:lnSpc>
                <a:spcPts val="2910"/>
              </a:lnSpc>
            </a:pPr>
            <a:r>
              <a:rPr sz="2500" b="0" spc="70" dirty="0">
                <a:solidFill>
                  <a:srgbClr val="0F6761"/>
                </a:solidFill>
                <a:latin typeface="Tahoma"/>
                <a:cs typeface="Tahoma"/>
              </a:rPr>
              <a:t>Variables</a:t>
            </a:r>
            <a:r>
              <a:rPr sz="2500" b="0" spc="-90" dirty="0">
                <a:solidFill>
                  <a:srgbClr val="0F6761"/>
                </a:solidFill>
                <a:latin typeface="Tahoma"/>
                <a:cs typeface="Tahoma"/>
              </a:rPr>
              <a:t> </a:t>
            </a:r>
            <a:r>
              <a:rPr sz="2500" b="0" spc="114" dirty="0">
                <a:solidFill>
                  <a:srgbClr val="0F6761"/>
                </a:solidFill>
                <a:latin typeface="Tahoma"/>
                <a:cs typeface="Tahoma"/>
              </a:rPr>
              <a:t>de</a:t>
            </a:r>
            <a:r>
              <a:rPr sz="2500" b="0" spc="-90" dirty="0">
                <a:solidFill>
                  <a:srgbClr val="0F6761"/>
                </a:solidFill>
                <a:latin typeface="Tahoma"/>
                <a:cs typeface="Tahoma"/>
              </a:rPr>
              <a:t> </a:t>
            </a:r>
            <a:r>
              <a:rPr sz="2500" b="0" spc="50" dirty="0">
                <a:solidFill>
                  <a:srgbClr val="0F6761"/>
                </a:solidFill>
                <a:latin typeface="Tahoma"/>
                <a:cs typeface="Tahoma"/>
              </a:rPr>
              <a:t>Valor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32652" y="1028156"/>
            <a:ext cx="28740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0F6761"/>
                </a:solidFill>
                <a:latin typeface="Tahoma"/>
                <a:cs typeface="Tahoma"/>
              </a:rPr>
              <a:t>Sociodemografico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652791" y="-1"/>
            <a:ext cx="2635250" cy="1694180"/>
          </a:xfrm>
          <a:custGeom>
            <a:avLst/>
            <a:gdLst/>
            <a:ahLst/>
            <a:cxnLst/>
            <a:rect l="l" t="t" r="r" b="b"/>
            <a:pathLst>
              <a:path w="2635250" h="1694180">
                <a:moveTo>
                  <a:pt x="1394167" y="0"/>
                </a:moveTo>
                <a:lnTo>
                  <a:pt x="2477114" y="1472212"/>
                </a:lnTo>
                <a:lnTo>
                  <a:pt x="2447714" y="1432909"/>
                </a:lnTo>
                <a:lnTo>
                  <a:pt x="2386384" y="1353218"/>
                </a:lnTo>
                <a:lnTo>
                  <a:pt x="2355189" y="1313919"/>
                </a:lnTo>
                <a:lnTo>
                  <a:pt x="2323615" y="1275023"/>
                </a:lnTo>
                <a:lnTo>
                  <a:pt x="2291642" y="1236559"/>
                </a:lnTo>
                <a:lnTo>
                  <a:pt x="2259251" y="1198553"/>
                </a:lnTo>
                <a:lnTo>
                  <a:pt x="2226423" y="1161034"/>
                </a:lnTo>
                <a:lnTo>
                  <a:pt x="2193138" y="1124031"/>
                </a:lnTo>
                <a:lnTo>
                  <a:pt x="2159378" y="1087572"/>
                </a:lnTo>
                <a:lnTo>
                  <a:pt x="2125122" y="1051686"/>
                </a:lnTo>
                <a:lnTo>
                  <a:pt x="2090351" y="1016399"/>
                </a:lnTo>
                <a:lnTo>
                  <a:pt x="2055046" y="981741"/>
                </a:lnTo>
                <a:lnTo>
                  <a:pt x="2019189" y="947740"/>
                </a:lnTo>
                <a:lnTo>
                  <a:pt x="1982758" y="914424"/>
                </a:lnTo>
                <a:lnTo>
                  <a:pt x="1945735" y="881821"/>
                </a:lnTo>
                <a:lnTo>
                  <a:pt x="1908101" y="849960"/>
                </a:lnTo>
                <a:lnTo>
                  <a:pt x="1869836" y="818869"/>
                </a:lnTo>
                <a:lnTo>
                  <a:pt x="1830922" y="788576"/>
                </a:lnTo>
                <a:lnTo>
                  <a:pt x="1791337" y="759109"/>
                </a:lnTo>
                <a:lnTo>
                  <a:pt x="1751064" y="730497"/>
                </a:lnTo>
                <a:lnTo>
                  <a:pt x="1710083" y="702767"/>
                </a:lnTo>
                <a:lnTo>
                  <a:pt x="1668375" y="675949"/>
                </a:lnTo>
                <a:lnTo>
                  <a:pt x="1625919" y="650070"/>
                </a:lnTo>
                <a:lnTo>
                  <a:pt x="1582698" y="625158"/>
                </a:lnTo>
                <a:lnTo>
                  <a:pt x="1536646" y="600162"/>
                </a:lnTo>
                <a:lnTo>
                  <a:pt x="1489716" y="576291"/>
                </a:lnTo>
                <a:lnTo>
                  <a:pt x="1441880" y="553565"/>
                </a:lnTo>
                <a:lnTo>
                  <a:pt x="1393106" y="532009"/>
                </a:lnTo>
                <a:lnTo>
                  <a:pt x="1346546" y="512934"/>
                </a:lnTo>
                <a:lnTo>
                  <a:pt x="1299535" y="495038"/>
                </a:lnTo>
                <a:lnTo>
                  <a:pt x="1252120" y="478204"/>
                </a:lnTo>
                <a:lnTo>
                  <a:pt x="1204344" y="462314"/>
                </a:lnTo>
                <a:lnTo>
                  <a:pt x="1156253" y="447250"/>
                </a:lnTo>
                <a:lnTo>
                  <a:pt x="1107892" y="432895"/>
                </a:lnTo>
                <a:lnTo>
                  <a:pt x="1059304" y="419132"/>
                </a:lnTo>
                <a:lnTo>
                  <a:pt x="1010536" y="405842"/>
                </a:lnTo>
                <a:lnTo>
                  <a:pt x="716632" y="329464"/>
                </a:lnTo>
                <a:lnTo>
                  <a:pt x="667851" y="316197"/>
                </a:lnTo>
                <a:lnTo>
                  <a:pt x="619246" y="302463"/>
                </a:lnTo>
                <a:lnTo>
                  <a:pt x="570864" y="288144"/>
                </a:lnTo>
                <a:lnTo>
                  <a:pt x="522749" y="273122"/>
                </a:lnTo>
                <a:lnTo>
                  <a:pt x="474945" y="257280"/>
                </a:lnTo>
                <a:lnTo>
                  <a:pt x="427497" y="240501"/>
                </a:lnTo>
                <a:lnTo>
                  <a:pt x="380450" y="222666"/>
                </a:lnTo>
                <a:lnTo>
                  <a:pt x="333850" y="203658"/>
                </a:lnTo>
                <a:lnTo>
                  <a:pt x="289676" y="184010"/>
                </a:lnTo>
                <a:lnTo>
                  <a:pt x="245920" y="162643"/>
                </a:lnTo>
                <a:lnTo>
                  <a:pt x="202730" y="139595"/>
                </a:lnTo>
                <a:lnTo>
                  <a:pt x="160254" y="114902"/>
                </a:lnTo>
                <a:lnTo>
                  <a:pt x="118641" y="88600"/>
                </a:lnTo>
                <a:lnTo>
                  <a:pt x="78040" y="60727"/>
                </a:lnTo>
                <a:lnTo>
                  <a:pt x="38599" y="31319"/>
                </a:lnTo>
                <a:lnTo>
                  <a:pt x="467" y="412"/>
                </a:lnTo>
                <a:lnTo>
                  <a:pt x="0" y="0"/>
                </a:lnTo>
                <a:lnTo>
                  <a:pt x="1394167" y="0"/>
                </a:lnTo>
                <a:close/>
              </a:path>
              <a:path w="2635250" h="1694180">
                <a:moveTo>
                  <a:pt x="2635209" y="0"/>
                </a:moveTo>
                <a:lnTo>
                  <a:pt x="2635209" y="1694112"/>
                </a:lnTo>
                <a:lnTo>
                  <a:pt x="2569683" y="1600158"/>
                </a:lnTo>
                <a:lnTo>
                  <a:pt x="2571007" y="1601957"/>
                </a:lnTo>
                <a:lnTo>
                  <a:pt x="2507759" y="1513873"/>
                </a:lnTo>
                <a:lnTo>
                  <a:pt x="1394167" y="0"/>
                </a:lnTo>
                <a:lnTo>
                  <a:pt x="2635209" y="0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78651" y="5457902"/>
          <a:ext cx="7209154" cy="4655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2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8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7520">
                <a:tc>
                  <a:txBody>
                    <a:bodyPr/>
                    <a:lstStyle/>
                    <a:p>
                      <a:pPr marL="61404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3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Segmento</a:t>
                      </a:r>
                      <a:endParaRPr sz="1300">
                        <a:latin typeface="Arial Black"/>
                        <a:cs typeface="Arial Black"/>
                      </a:endParaRPr>
                    </a:p>
                  </a:txBody>
                  <a:tcPr marL="0" marR="0" marT="13017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300" spc="-20" dirty="0">
                          <a:solidFill>
                            <a:srgbClr val="538134"/>
                          </a:solidFill>
                          <a:latin typeface="Arial Black"/>
                          <a:cs typeface="Arial Black"/>
                        </a:rPr>
                        <a:t>ALTO</a:t>
                      </a:r>
                      <a:endParaRPr sz="1300">
                        <a:latin typeface="Arial Black"/>
                        <a:cs typeface="Arial Black"/>
                      </a:endParaRPr>
                    </a:p>
                  </a:txBody>
                  <a:tcPr marL="0" marR="0" marT="13017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300" spc="-10" dirty="0">
                          <a:solidFill>
                            <a:srgbClr val="FFBF00"/>
                          </a:solidFill>
                          <a:latin typeface="Arial Black"/>
                          <a:cs typeface="Arial Black"/>
                        </a:rPr>
                        <a:t>MEDIO</a:t>
                      </a:r>
                      <a:endParaRPr sz="1300">
                        <a:latin typeface="Arial Black"/>
                        <a:cs typeface="Arial Black"/>
                      </a:endParaRPr>
                    </a:p>
                  </a:txBody>
                  <a:tcPr marL="0" marR="0" marT="13017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300" spc="-20" dirty="0">
                          <a:solidFill>
                            <a:srgbClr val="FF0000"/>
                          </a:solidFill>
                          <a:latin typeface="Arial Black"/>
                          <a:cs typeface="Arial Black"/>
                        </a:rPr>
                        <a:t>BAJO</a:t>
                      </a:r>
                      <a:endParaRPr sz="1300">
                        <a:latin typeface="Arial Black"/>
                        <a:cs typeface="Arial Black"/>
                      </a:endParaRPr>
                    </a:p>
                  </a:txBody>
                  <a:tcPr marL="0" marR="0" marT="13017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300" b="1" i="1" dirty="0">
                          <a:solidFill>
                            <a:srgbClr val="44536A"/>
                          </a:solidFill>
                          <a:latin typeface="Trebuchet MS"/>
                          <a:cs typeface="Trebuchet MS"/>
                        </a:rPr>
                        <a:t>Nº</a:t>
                      </a:r>
                      <a:r>
                        <a:rPr sz="1300" b="1" i="1" spc="-35" dirty="0">
                          <a:solidFill>
                            <a:srgbClr val="44536A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b="1" i="1" spc="-10" dirty="0">
                          <a:solidFill>
                            <a:srgbClr val="44536A"/>
                          </a:solidFill>
                          <a:latin typeface="Trebuchet MS"/>
                          <a:cs typeface="Trebuchet MS"/>
                        </a:rPr>
                        <a:t>Clientes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3017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3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30,864</a:t>
                      </a:r>
                      <a:endParaRPr sz="1300">
                        <a:latin typeface="Arial Black"/>
                        <a:cs typeface="Arial Black"/>
                      </a:endParaRPr>
                    </a:p>
                  </a:txBody>
                  <a:tcPr marL="0" marR="0" marT="13017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3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116,32</a:t>
                      </a:r>
                      <a:endParaRPr sz="1300">
                        <a:latin typeface="Arial Black"/>
                        <a:cs typeface="Arial Black"/>
                      </a:endParaRPr>
                    </a:p>
                  </a:txBody>
                  <a:tcPr marL="0" marR="0" marT="13017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3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117,627</a:t>
                      </a:r>
                      <a:endParaRPr sz="1300">
                        <a:latin typeface="Arial Black"/>
                        <a:cs typeface="Arial Black"/>
                      </a:endParaRPr>
                    </a:p>
                  </a:txBody>
                  <a:tcPr marL="0" marR="0" marT="13017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490">
                <a:tc>
                  <a:txBody>
                    <a:bodyPr/>
                    <a:lstStyle/>
                    <a:p>
                      <a:pPr marL="75565" marR="572135">
                        <a:lnSpc>
                          <a:spcPct val="120200"/>
                        </a:lnSpc>
                        <a:spcBef>
                          <a:spcPts val="335"/>
                        </a:spcBef>
                      </a:pPr>
                      <a:r>
                        <a:rPr sz="1300" b="1" i="1" dirty="0">
                          <a:solidFill>
                            <a:srgbClr val="44536A"/>
                          </a:solidFill>
                          <a:latin typeface="Trebuchet MS"/>
                          <a:cs typeface="Trebuchet MS"/>
                        </a:rPr>
                        <a:t>Antigüedad</a:t>
                      </a:r>
                      <a:r>
                        <a:rPr sz="1300" b="1" i="1" spc="-70" dirty="0">
                          <a:solidFill>
                            <a:srgbClr val="44536A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b="1" i="1" spc="-20" dirty="0">
                          <a:solidFill>
                            <a:srgbClr val="44536A"/>
                          </a:solidFill>
                          <a:latin typeface="Trebuchet MS"/>
                          <a:cs typeface="Trebuchet MS"/>
                        </a:rPr>
                        <a:t>Prom. </a:t>
                      </a:r>
                      <a:r>
                        <a:rPr sz="1300" b="1" i="1" spc="-10" dirty="0">
                          <a:solidFill>
                            <a:srgbClr val="44536A"/>
                          </a:solidFill>
                          <a:latin typeface="Trebuchet MS"/>
                          <a:cs typeface="Trebuchet MS"/>
                        </a:rPr>
                        <a:t>(años)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254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300" spc="-5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4</a:t>
                      </a:r>
                      <a:endParaRPr sz="1300">
                        <a:latin typeface="Arial Black"/>
                        <a:cs typeface="Arial Black"/>
                      </a:endParaRPr>
                    </a:p>
                  </a:txBody>
                  <a:tcPr marL="0" marR="0" marT="698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300" spc="-5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4</a:t>
                      </a:r>
                      <a:endParaRPr sz="1300">
                        <a:latin typeface="Arial Black"/>
                        <a:cs typeface="Arial Black"/>
                      </a:endParaRPr>
                    </a:p>
                  </a:txBody>
                  <a:tcPr marL="0" marR="0" marT="698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300" spc="-5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3</a:t>
                      </a:r>
                      <a:endParaRPr sz="1300">
                        <a:latin typeface="Arial Black"/>
                        <a:cs typeface="Arial Black"/>
                      </a:endParaRPr>
                    </a:p>
                  </a:txBody>
                  <a:tcPr marL="0" marR="0" marT="698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372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300" b="1" i="1" spc="160" dirty="0">
                          <a:solidFill>
                            <a:srgbClr val="44536A"/>
                          </a:solidFill>
                          <a:latin typeface="Trebuchet MS"/>
                          <a:cs typeface="Trebuchet MS"/>
                        </a:rPr>
                        <a:t>%</a:t>
                      </a:r>
                      <a:r>
                        <a:rPr sz="1300" b="1" i="1" spc="-30" dirty="0">
                          <a:solidFill>
                            <a:srgbClr val="44536A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b="1" i="1" dirty="0">
                          <a:solidFill>
                            <a:srgbClr val="44536A"/>
                          </a:solidFill>
                          <a:latin typeface="Trebuchet MS"/>
                          <a:cs typeface="Trebuchet MS"/>
                        </a:rPr>
                        <a:t>con</a:t>
                      </a:r>
                      <a:r>
                        <a:rPr sz="1300" b="1" i="1" spc="-30" dirty="0">
                          <a:solidFill>
                            <a:srgbClr val="44536A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b="1" i="1" spc="-65" dirty="0">
                          <a:solidFill>
                            <a:srgbClr val="44536A"/>
                          </a:solidFill>
                          <a:latin typeface="Trebuchet MS"/>
                          <a:cs typeface="Trebuchet MS"/>
                        </a:rPr>
                        <a:t>&gt;1</a:t>
                      </a:r>
                      <a:r>
                        <a:rPr sz="1300" b="1" i="1" spc="-30" dirty="0">
                          <a:solidFill>
                            <a:srgbClr val="44536A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b="1" i="1" spc="-10" dirty="0">
                          <a:solidFill>
                            <a:srgbClr val="44536A"/>
                          </a:solidFill>
                          <a:latin typeface="Trebuchet MS"/>
                          <a:cs typeface="Trebuchet MS"/>
                        </a:rPr>
                        <a:t>Producto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6827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3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92,87%</a:t>
                      </a:r>
                      <a:endParaRPr sz="1300">
                        <a:latin typeface="Arial Black"/>
                        <a:cs typeface="Arial Black"/>
                      </a:endParaRPr>
                    </a:p>
                  </a:txBody>
                  <a:tcPr marL="0" marR="0" marT="16827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3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90,03%</a:t>
                      </a:r>
                      <a:endParaRPr sz="1300">
                        <a:latin typeface="Arial Black"/>
                        <a:cs typeface="Arial Black"/>
                      </a:endParaRPr>
                    </a:p>
                  </a:txBody>
                  <a:tcPr marL="0" marR="0" marT="16827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300" spc="-25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88%</a:t>
                      </a:r>
                      <a:endParaRPr sz="1300">
                        <a:latin typeface="Arial Black"/>
                        <a:cs typeface="Arial Black"/>
                      </a:endParaRPr>
                    </a:p>
                  </a:txBody>
                  <a:tcPr marL="0" marR="0" marT="16827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300" b="1" i="1" spc="160" dirty="0">
                          <a:solidFill>
                            <a:srgbClr val="44536A"/>
                          </a:solidFill>
                          <a:latin typeface="Trebuchet MS"/>
                          <a:cs typeface="Trebuchet MS"/>
                        </a:rPr>
                        <a:t>%</a:t>
                      </a:r>
                      <a:r>
                        <a:rPr sz="1300" b="1" i="1" spc="-55" dirty="0">
                          <a:solidFill>
                            <a:srgbClr val="44536A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b="1" i="1" spc="-10" dirty="0">
                          <a:solidFill>
                            <a:srgbClr val="44536A"/>
                          </a:solidFill>
                          <a:latin typeface="Trebuchet MS"/>
                          <a:cs typeface="Trebuchet MS"/>
                        </a:rPr>
                        <a:t>AHO+SEG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3081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3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23,33%</a:t>
                      </a:r>
                      <a:endParaRPr sz="1300">
                        <a:latin typeface="Arial Black"/>
                        <a:cs typeface="Arial Black"/>
                      </a:endParaRPr>
                    </a:p>
                  </a:txBody>
                  <a:tcPr marL="0" marR="0" marT="13081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3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10,34%</a:t>
                      </a:r>
                      <a:endParaRPr sz="1300">
                        <a:latin typeface="Arial Black"/>
                        <a:cs typeface="Arial Black"/>
                      </a:endParaRPr>
                    </a:p>
                  </a:txBody>
                  <a:tcPr marL="0" marR="0" marT="13081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3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5,92%</a:t>
                      </a:r>
                      <a:endParaRPr sz="1300">
                        <a:latin typeface="Arial Black"/>
                        <a:cs typeface="Arial Black"/>
                      </a:endParaRPr>
                    </a:p>
                  </a:txBody>
                  <a:tcPr marL="0" marR="0" marT="13081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300" b="1" i="1" spc="160" dirty="0">
                          <a:solidFill>
                            <a:srgbClr val="44536A"/>
                          </a:solidFill>
                          <a:latin typeface="Trebuchet MS"/>
                          <a:cs typeface="Trebuchet MS"/>
                        </a:rPr>
                        <a:t>%</a:t>
                      </a:r>
                      <a:r>
                        <a:rPr sz="1300" b="1" i="1" spc="-55" dirty="0">
                          <a:solidFill>
                            <a:srgbClr val="44536A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b="1" i="1" spc="-10" dirty="0">
                          <a:solidFill>
                            <a:srgbClr val="44536A"/>
                          </a:solidFill>
                          <a:latin typeface="Trebuchet MS"/>
                          <a:cs typeface="Trebuchet MS"/>
                        </a:rPr>
                        <a:t>Digital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3081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3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11,39%</a:t>
                      </a:r>
                      <a:endParaRPr sz="1300">
                        <a:latin typeface="Arial Black"/>
                        <a:cs typeface="Arial Black"/>
                      </a:endParaRPr>
                    </a:p>
                  </a:txBody>
                  <a:tcPr marL="0" marR="0" marT="13081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3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11,73%</a:t>
                      </a:r>
                      <a:endParaRPr sz="1300">
                        <a:latin typeface="Arial Black"/>
                        <a:cs typeface="Arial Black"/>
                      </a:endParaRPr>
                    </a:p>
                  </a:txBody>
                  <a:tcPr marL="0" marR="0" marT="13081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3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12,54%</a:t>
                      </a:r>
                      <a:endParaRPr sz="1300">
                        <a:latin typeface="Arial Black"/>
                        <a:cs typeface="Arial Black"/>
                      </a:endParaRPr>
                    </a:p>
                  </a:txBody>
                  <a:tcPr marL="0" marR="0" marT="13081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300" b="1" i="1" spc="160" dirty="0">
                          <a:solidFill>
                            <a:srgbClr val="44536A"/>
                          </a:solidFill>
                          <a:latin typeface="Trebuchet MS"/>
                          <a:cs typeface="Trebuchet MS"/>
                        </a:rPr>
                        <a:t>%</a:t>
                      </a:r>
                      <a:r>
                        <a:rPr sz="1300" b="1" i="1" spc="-55" dirty="0">
                          <a:solidFill>
                            <a:srgbClr val="44536A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b="1" i="1" spc="-10" dirty="0">
                          <a:solidFill>
                            <a:srgbClr val="44536A"/>
                          </a:solidFill>
                          <a:latin typeface="Trebuchet MS"/>
                          <a:cs typeface="Trebuchet MS"/>
                        </a:rPr>
                        <a:t>Agencias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3081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3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19,84%</a:t>
                      </a:r>
                      <a:endParaRPr sz="1300">
                        <a:latin typeface="Arial Black"/>
                        <a:cs typeface="Arial Black"/>
                      </a:endParaRPr>
                    </a:p>
                  </a:txBody>
                  <a:tcPr marL="0" marR="0" marT="13081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3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25,67</a:t>
                      </a:r>
                      <a:endParaRPr sz="1300">
                        <a:latin typeface="Arial Black"/>
                        <a:cs typeface="Arial Black"/>
                      </a:endParaRPr>
                    </a:p>
                  </a:txBody>
                  <a:tcPr marL="0" marR="0" marT="13081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3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32,44%</a:t>
                      </a:r>
                      <a:endParaRPr sz="1300">
                        <a:latin typeface="Arial Black"/>
                        <a:cs typeface="Arial Black"/>
                      </a:endParaRPr>
                    </a:p>
                  </a:txBody>
                  <a:tcPr marL="0" marR="0" marT="13081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300" b="1" i="1" spc="160" dirty="0">
                          <a:solidFill>
                            <a:srgbClr val="44536A"/>
                          </a:solidFill>
                          <a:latin typeface="Trebuchet MS"/>
                          <a:cs typeface="Trebuchet MS"/>
                        </a:rPr>
                        <a:t>%</a:t>
                      </a:r>
                      <a:r>
                        <a:rPr sz="1300" b="1" i="1" spc="-55" dirty="0">
                          <a:solidFill>
                            <a:srgbClr val="44536A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b="1" i="1" spc="-10" dirty="0">
                          <a:solidFill>
                            <a:srgbClr val="44536A"/>
                          </a:solidFill>
                          <a:latin typeface="Trebuchet MS"/>
                          <a:cs typeface="Trebuchet MS"/>
                        </a:rPr>
                        <a:t>Telemarketing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3081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3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80,16%</a:t>
                      </a:r>
                      <a:endParaRPr sz="1300">
                        <a:latin typeface="Arial Black"/>
                        <a:cs typeface="Arial Black"/>
                      </a:endParaRPr>
                    </a:p>
                  </a:txBody>
                  <a:tcPr marL="0" marR="0" marT="13081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3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72,39%</a:t>
                      </a:r>
                      <a:endParaRPr sz="1300">
                        <a:latin typeface="Arial Black"/>
                        <a:cs typeface="Arial Black"/>
                      </a:endParaRPr>
                    </a:p>
                  </a:txBody>
                  <a:tcPr marL="0" marR="0" marT="13081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3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65,74%</a:t>
                      </a:r>
                      <a:endParaRPr sz="1300">
                        <a:latin typeface="Arial Black"/>
                        <a:cs typeface="Arial Black"/>
                      </a:endParaRPr>
                    </a:p>
                  </a:txBody>
                  <a:tcPr marL="0" marR="0" marT="13081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8490">
                <a:tc>
                  <a:txBody>
                    <a:bodyPr/>
                    <a:lstStyle/>
                    <a:p>
                      <a:pPr marL="75565" marR="412750">
                        <a:lnSpc>
                          <a:spcPct val="120200"/>
                        </a:lnSpc>
                        <a:spcBef>
                          <a:spcPts val="340"/>
                        </a:spcBef>
                      </a:pPr>
                      <a:r>
                        <a:rPr sz="1300" b="1" i="1" dirty="0">
                          <a:solidFill>
                            <a:srgbClr val="44536A"/>
                          </a:solidFill>
                          <a:latin typeface="Trebuchet MS"/>
                          <a:cs typeface="Trebuchet MS"/>
                        </a:rPr>
                        <a:t>Interacciones</a:t>
                      </a:r>
                      <a:r>
                        <a:rPr sz="1300" b="1" i="1" spc="-40" dirty="0">
                          <a:solidFill>
                            <a:srgbClr val="44536A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b="1" i="1" spc="-20" dirty="0">
                          <a:solidFill>
                            <a:srgbClr val="44536A"/>
                          </a:solidFill>
                          <a:latin typeface="Trebuchet MS"/>
                          <a:cs typeface="Trebuchet MS"/>
                        </a:rPr>
                        <a:t>Prom. </a:t>
                      </a:r>
                      <a:r>
                        <a:rPr sz="1300" b="1" i="1" spc="-10" dirty="0">
                          <a:solidFill>
                            <a:srgbClr val="44536A"/>
                          </a:solidFill>
                          <a:latin typeface="Trebuchet MS"/>
                          <a:cs typeface="Trebuchet MS"/>
                        </a:rPr>
                        <a:t>(12m)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4318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300" spc="-5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7</a:t>
                      </a:r>
                      <a:endParaRPr sz="1300">
                        <a:latin typeface="Arial Black"/>
                        <a:cs typeface="Arial Black"/>
                      </a:endParaRPr>
                    </a:p>
                  </a:txBody>
                  <a:tcPr marL="0" marR="0" marT="762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300" spc="-5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6</a:t>
                      </a:r>
                      <a:endParaRPr sz="1300">
                        <a:latin typeface="Arial Black"/>
                        <a:cs typeface="Arial Black"/>
                      </a:endParaRPr>
                    </a:p>
                  </a:txBody>
                  <a:tcPr marL="0" marR="0" marT="762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300" spc="-5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6</a:t>
                      </a:r>
                      <a:endParaRPr sz="1300">
                        <a:latin typeface="Arial Black"/>
                        <a:cs typeface="Arial Black"/>
                      </a:endParaRPr>
                    </a:p>
                  </a:txBody>
                  <a:tcPr marL="0" marR="0" marT="762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595280" y="5087922"/>
            <a:ext cx="21907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04" dirty="0">
                <a:solidFill>
                  <a:srgbClr val="0F6761"/>
                </a:solidFill>
                <a:latin typeface="Tahoma"/>
                <a:cs typeface="Tahoma"/>
              </a:rPr>
              <a:t>Otros</a:t>
            </a:r>
            <a:r>
              <a:rPr sz="2600" spc="-100" dirty="0">
                <a:solidFill>
                  <a:srgbClr val="0F6761"/>
                </a:solidFill>
                <a:latin typeface="Tahoma"/>
                <a:cs typeface="Tahoma"/>
              </a:rPr>
              <a:t> </a:t>
            </a:r>
            <a:r>
              <a:rPr sz="2600" spc="75" dirty="0">
                <a:solidFill>
                  <a:srgbClr val="0F6761"/>
                </a:solidFill>
                <a:latin typeface="Tahoma"/>
                <a:cs typeface="Tahoma"/>
              </a:rPr>
              <a:t>Valores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038078" y="1651501"/>
            <a:ext cx="1838325" cy="590550"/>
          </a:xfrm>
          <a:custGeom>
            <a:avLst/>
            <a:gdLst/>
            <a:ahLst/>
            <a:cxnLst/>
            <a:rect l="l" t="t" r="r" b="b"/>
            <a:pathLst>
              <a:path w="1838325" h="590550">
                <a:moveTo>
                  <a:pt x="1838324" y="590549"/>
                </a:moveTo>
                <a:lnTo>
                  <a:pt x="0" y="590549"/>
                </a:lnTo>
                <a:lnTo>
                  <a:pt x="0" y="0"/>
                </a:lnTo>
                <a:lnTo>
                  <a:pt x="1838324" y="0"/>
                </a:lnTo>
                <a:lnTo>
                  <a:pt x="1838324" y="5905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9984634" y="1641981"/>
          <a:ext cx="7722232" cy="5702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9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7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76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7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2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24535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Segmento</a:t>
                      </a:r>
                      <a:endParaRPr sz="1200">
                        <a:latin typeface="Arial Black"/>
                        <a:cs typeface="Arial Black"/>
                      </a:endParaRPr>
                    </a:p>
                  </a:txBody>
                  <a:tcPr marL="0" marR="0" marT="1524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sz="1300" spc="-20" dirty="0">
                          <a:solidFill>
                            <a:srgbClr val="6FAC46"/>
                          </a:solidFill>
                          <a:latin typeface="Arial Black"/>
                          <a:cs typeface="Arial Black"/>
                        </a:rPr>
                        <a:t>ALTO</a:t>
                      </a:r>
                      <a:endParaRPr sz="1300">
                        <a:latin typeface="Arial Black"/>
                        <a:cs typeface="Arial Black"/>
                      </a:endParaRPr>
                    </a:p>
                  </a:txBody>
                  <a:tcPr marL="0" marR="0" marT="18732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sz="1300" spc="-10" dirty="0">
                          <a:solidFill>
                            <a:srgbClr val="FFBF00"/>
                          </a:solidFill>
                          <a:latin typeface="Arial Black"/>
                          <a:cs typeface="Arial Black"/>
                        </a:rPr>
                        <a:t>MEDIO</a:t>
                      </a:r>
                      <a:endParaRPr sz="1300">
                        <a:latin typeface="Arial Black"/>
                        <a:cs typeface="Arial Black"/>
                      </a:endParaRPr>
                    </a:p>
                  </a:txBody>
                  <a:tcPr marL="0" marR="0" marT="18732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sz="1300" spc="-20" dirty="0">
                          <a:solidFill>
                            <a:srgbClr val="FF0000"/>
                          </a:solidFill>
                          <a:latin typeface="Arial Black"/>
                          <a:cs typeface="Arial Black"/>
                        </a:rPr>
                        <a:t>BAJO</a:t>
                      </a:r>
                      <a:endParaRPr sz="1300">
                        <a:latin typeface="Arial Black"/>
                        <a:cs typeface="Arial Black"/>
                      </a:endParaRPr>
                    </a:p>
                  </a:txBody>
                  <a:tcPr marL="0" marR="0" marT="18732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355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5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Clientes</a:t>
                      </a:r>
                      <a:endParaRPr sz="1500">
                        <a:latin typeface="Arial Black"/>
                        <a:cs typeface="Arial Black"/>
                      </a:endParaRPr>
                    </a:p>
                  </a:txBody>
                  <a:tcPr marL="0" marR="0" marT="15240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16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17,201</a:t>
                      </a:r>
                      <a:endParaRPr sz="1600">
                        <a:latin typeface="Arial Black"/>
                        <a:cs typeface="Arial Black"/>
                      </a:endParaRPr>
                    </a:p>
                  </a:txBody>
                  <a:tcPr marL="0" marR="0" marT="13970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16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101,687</a:t>
                      </a:r>
                      <a:endParaRPr sz="1600">
                        <a:latin typeface="Arial Black"/>
                        <a:cs typeface="Arial Black"/>
                      </a:endParaRPr>
                    </a:p>
                  </a:txBody>
                  <a:tcPr marL="0" marR="0" marT="13970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16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145,923</a:t>
                      </a:r>
                      <a:endParaRPr sz="1600">
                        <a:latin typeface="Arial Black"/>
                        <a:cs typeface="Arial Black"/>
                      </a:endParaRPr>
                    </a:p>
                  </a:txBody>
                  <a:tcPr marL="0" marR="0" marT="13970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355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500" spc="-125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Edad</a:t>
                      </a:r>
                      <a:r>
                        <a:rPr sz="1500" spc="-105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5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Prom.</a:t>
                      </a:r>
                      <a:endParaRPr sz="1500">
                        <a:latin typeface="Arial Black"/>
                        <a:cs typeface="Arial Black"/>
                      </a:endParaRPr>
                    </a:p>
                  </a:txBody>
                  <a:tcPr marL="0" marR="0" marT="15303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600" spc="-25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47</a:t>
                      </a:r>
                      <a:endParaRPr sz="1600">
                        <a:latin typeface="Arial Black"/>
                        <a:cs typeface="Arial Black"/>
                      </a:endParaRPr>
                    </a:p>
                  </a:txBody>
                  <a:tcPr marL="0" marR="0" marT="14033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600" spc="-25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43</a:t>
                      </a:r>
                      <a:endParaRPr sz="1600">
                        <a:latin typeface="Arial Black"/>
                        <a:cs typeface="Arial Black"/>
                      </a:endParaRPr>
                    </a:p>
                  </a:txBody>
                  <a:tcPr marL="0" marR="0" marT="14033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600" spc="-25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39</a:t>
                      </a:r>
                      <a:endParaRPr sz="1600">
                        <a:latin typeface="Arial Black"/>
                        <a:cs typeface="Arial Black"/>
                      </a:endParaRPr>
                    </a:p>
                  </a:txBody>
                  <a:tcPr marL="0" marR="0" marT="14033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355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500" spc="-15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%</a:t>
                      </a:r>
                      <a:r>
                        <a:rPr sz="1500" spc="-114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5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Masculino</a:t>
                      </a:r>
                      <a:endParaRPr sz="1500">
                        <a:latin typeface="Arial Black"/>
                        <a:cs typeface="Arial Black"/>
                      </a:endParaRPr>
                    </a:p>
                  </a:txBody>
                  <a:tcPr marL="0" marR="0" marT="15303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6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37,25%</a:t>
                      </a:r>
                      <a:endParaRPr sz="1600">
                        <a:latin typeface="Arial Black"/>
                        <a:cs typeface="Arial Black"/>
                      </a:endParaRPr>
                    </a:p>
                  </a:txBody>
                  <a:tcPr marL="0" marR="0" marT="14033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6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43,07%</a:t>
                      </a:r>
                      <a:endParaRPr sz="1600">
                        <a:latin typeface="Arial Black"/>
                        <a:cs typeface="Arial Black"/>
                      </a:endParaRPr>
                    </a:p>
                  </a:txBody>
                  <a:tcPr marL="0" marR="0" marT="14033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6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36,90%</a:t>
                      </a:r>
                      <a:endParaRPr sz="1600">
                        <a:latin typeface="Arial Black"/>
                        <a:cs typeface="Arial Black"/>
                      </a:endParaRPr>
                    </a:p>
                  </a:txBody>
                  <a:tcPr marL="0" marR="0" marT="14033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355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500" spc="-15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%</a:t>
                      </a:r>
                      <a:r>
                        <a:rPr sz="1500" spc="-114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500" spc="-25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VIP</a:t>
                      </a:r>
                      <a:endParaRPr sz="1500">
                        <a:latin typeface="Arial Black"/>
                        <a:cs typeface="Arial Black"/>
                      </a:endParaRPr>
                    </a:p>
                  </a:txBody>
                  <a:tcPr marL="0" marR="0" marT="15367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6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42,01%</a:t>
                      </a:r>
                      <a:endParaRPr sz="1600">
                        <a:latin typeface="Arial Black"/>
                        <a:cs typeface="Arial Black"/>
                      </a:endParaRPr>
                    </a:p>
                  </a:txBody>
                  <a:tcPr marL="0" marR="0" marT="14097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6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15,48%</a:t>
                      </a:r>
                      <a:endParaRPr sz="1600">
                        <a:latin typeface="Arial Black"/>
                        <a:cs typeface="Arial Black"/>
                      </a:endParaRPr>
                    </a:p>
                  </a:txBody>
                  <a:tcPr marL="0" marR="0" marT="14097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6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3,70%</a:t>
                      </a:r>
                      <a:endParaRPr sz="1600">
                        <a:latin typeface="Arial Black"/>
                        <a:cs typeface="Arial Black"/>
                      </a:endParaRPr>
                    </a:p>
                  </a:txBody>
                  <a:tcPr marL="0" marR="0" marT="14097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355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500" spc="-15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%</a:t>
                      </a:r>
                      <a:r>
                        <a:rPr sz="1500" spc="-114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500" spc="-25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TC</a:t>
                      </a:r>
                      <a:endParaRPr sz="1500">
                        <a:latin typeface="Arial Black"/>
                        <a:cs typeface="Arial Black"/>
                      </a:endParaRPr>
                    </a:p>
                  </a:txBody>
                  <a:tcPr marL="0" marR="0" marT="15367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6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49,83%</a:t>
                      </a:r>
                      <a:endParaRPr sz="1600">
                        <a:latin typeface="Arial Black"/>
                        <a:cs typeface="Arial Black"/>
                      </a:endParaRPr>
                    </a:p>
                  </a:txBody>
                  <a:tcPr marL="0" marR="0" marT="14097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6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43,84%</a:t>
                      </a:r>
                      <a:endParaRPr sz="1600">
                        <a:latin typeface="Arial Black"/>
                        <a:cs typeface="Arial Black"/>
                      </a:endParaRPr>
                    </a:p>
                  </a:txBody>
                  <a:tcPr marL="0" marR="0" marT="14097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6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37,64%</a:t>
                      </a:r>
                      <a:endParaRPr sz="1600">
                        <a:latin typeface="Arial Black"/>
                        <a:cs typeface="Arial Black"/>
                      </a:endParaRPr>
                    </a:p>
                  </a:txBody>
                  <a:tcPr marL="0" marR="0" marT="14097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355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500" spc="-15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%</a:t>
                      </a:r>
                      <a:r>
                        <a:rPr sz="1500" spc="-114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500" spc="-25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PH</a:t>
                      </a:r>
                      <a:endParaRPr sz="1500">
                        <a:latin typeface="Arial Black"/>
                        <a:cs typeface="Arial Black"/>
                      </a:endParaRPr>
                    </a:p>
                  </a:txBody>
                  <a:tcPr marL="0" marR="0" marT="15367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6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23,94%</a:t>
                      </a:r>
                      <a:endParaRPr sz="1600">
                        <a:latin typeface="Arial Black"/>
                        <a:cs typeface="Arial Black"/>
                      </a:endParaRPr>
                    </a:p>
                  </a:txBody>
                  <a:tcPr marL="0" marR="0" marT="14097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6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34,56%</a:t>
                      </a:r>
                      <a:endParaRPr sz="1600">
                        <a:latin typeface="Arial Black"/>
                        <a:cs typeface="Arial Black"/>
                      </a:endParaRPr>
                    </a:p>
                  </a:txBody>
                  <a:tcPr marL="0" marR="0" marT="14097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6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40,83%</a:t>
                      </a:r>
                      <a:endParaRPr sz="1600">
                        <a:latin typeface="Arial Black"/>
                        <a:cs typeface="Arial Black"/>
                      </a:endParaRPr>
                    </a:p>
                  </a:txBody>
                  <a:tcPr marL="0" marR="0" marT="14097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355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500" spc="-15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%</a:t>
                      </a:r>
                      <a:r>
                        <a:rPr sz="1500" spc="-114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5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Ahorro</a:t>
                      </a:r>
                      <a:endParaRPr sz="1500">
                        <a:latin typeface="Arial Black"/>
                        <a:cs typeface="Arial Black"/>
                      </a:endParaRPr>
                    </a:p>
                  </a:txBody>
                  <a:tcPr marL="0" marR="0" marT="15430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6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79,65%</a:t>
                      </a:r>
                      <a:endParaRPr sz="1600">
                        <a:latin typeface="Arial Black"/>
                        <a:cs typeface="Arial Black"/>
                      </a:endParaRPr>
                    </a:p>
                  </a:txBody>
                  <a:tcPr marL="0" marR="0" marT="14160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6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83,58%</a:t>
                      </a:r>
                      <a:endParaRPr sz="1600">
                        <a:latin typeface="Arial Black"/>
                        <a:cs typeface="Arial Black"/>
                      </a:endParaRPr>
                    </a:p>
                  </a:txBody>
                  <a:tcPr marL="0" marR="0" marT="14160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6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76,34%</a:t>
                      </a:r>
                      <a:endParaRPr sz="1600">
                        <a:latin typeface="Arial Black"/>
                        <a:cs typeface="Arial Black"/>
                      </a:endParaRPr>
                    </a:p>
                  </a:txBody>
                  <a:tcPr marL="0" marR="0" marT="14160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355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500" spc="-15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%</a:t>
                      </a:r>
                      <a:r>
                        <a:rPr sz="1500" spc="-114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5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Seguro</a:t>
                      </a:r>
                      <a:endParaRPr sz="1500">
                        <a:latin typeface="Arial Black"/>
                        <a:cs typeface="Arial Black"/>
                      </a:endParaRPr>
                    </a:p>
                  </a:txBody>
                  <a:tcPr marL="0" marR="0" marT="15430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6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94,92%</a:t>
                      </a:r>
                      <a:endParaRPr sz="1600">
                        <a:latin typeface="Arial Black"/>
                        <a:cs typeface="Arial Black"/>
                      </a:endParaRPr>
                    </a:p>
                  </a:txBody>
                  <a:tcPr marL="0" marR="0" marT="14160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6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87,79%</a:t>
                      </a:r>
                      <a:endParaRPr sz="1600">
                        <a:latin typeface="Arial Black"/>
                        <a:cs typeface="Arial Black"/>
                      </a:endParaRPr>
                    </a:p>
                  </a:txBody>
                  <a:tcPr marL="0" marR="0" marT="14160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600" spc="-1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88,59%</a:t>
                      </a:r>
                      <a:endParaRPr sz="1600">
                        <a:latin typeface="Arial Black"/>
                        <a:cs typeface="Arial Black"/>
                      </a:endParaRPr>
                    </a:p>
                  </a:txBody>
                  <a:tcPr marL="0" marR="0" marT="14160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spc="-10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Ingreso</a:t>
                      </a:r>
                      <a:r>
                        <a:rPr sz="1500" spc="-75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500" spc="-105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Estimado</a:t>
                      </a:r>
                      <a:r>
                        <a:rPr sz="1500" spc="-7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500" spc="-20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(S/.)</a:t>
                      </a:r>
                      <a:endParaRPr sz="1500">
                        <a:latin typeface="Arial Black"/>
                        <a:cs typeface="Arial Black"/>
                      </a:endParaRPr>
                    </a:p>
                  </a:txBody>
                  <a:tcPr marL="0" marR="0" marT="254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645"/>
                        </a:spcBef>
                      </a:pPr>
                      <a:r>
                        <a:rPr sz="1600" spc="-165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5</a:t>
                      </a:r>
                      <a:r>
                        <a:rPr sz="1600" spc="-114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600" spc="-25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117</a:t>
                      </a:r>
                      <a:endParaRPr sz="1600">
                        <a:latin typeface="Arial Black"/>
                        <a:cs typeface="Arial Black"/>
                      </a:endParaRPr>
                    </a:p>
                  </a:txBody>
                  <a:tcPr marL="0" marR="0" marT="20891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645"/>
                        </a:spcBef>
                      </a:pPr>
                      <a:r>
                        <a:rPr sz="1600" spc="-165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4</a:t>
                      </a:r>
                      <a:r>
                        <a:rPr sz="1600" spc="-114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600" spc="-25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094</a:t>
                      </a:r>
                      <a:endParaRPr sz="1600">
                        <a:latin typeface="Arial Black"/>
                        <a:cs typeface="Arial Black"/>
                      </a:endParaRPr>
                    </a:p>
                  </a:txBody>
                  <a:tcPr marL="0" marR="0" marT="20891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645"/>
                        </a:spcBef>
                      </a:pPr>
                      <a:r>
                        <a:rPr sz="1600" spc="-165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3</a:t>
                      </a:r>
                      <a:r>
                        <a:rPr sz="1600" spc="-114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600" spc="-25" dirty="0">
                          <a:solidFill>
                            <a:srgbClr val="44536A"/>
                          </a:solidFill>
                          <a:latin typeface="Arial Black"/>
                          <a:cs typeface="Arial Black"/>
                        </a:rPr>
                        <a:t>480</a:t>
                      </a:r>
                      <a:endParaRPr sz="1600">
                        <a:latin typeface="Arial Black"/>
                        <a:cs typeface="Arial Black"/>
                      </a:endParaRPr>
                    </a:p>
                  </a:txBody>
                  <a:tcPr marL="0" marR="0" marT="20891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A2B8E1"/>
                      </a:solidFill>
                      <a:prstDash val="solid"/>
                    </a:lnT>
                    <a:lnB w="19050">
                      <a:solidFill>
                        <a:srgbClr val="A2B8E1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962274" cy="7619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52791" y="-1"/>
            <a:ext cx="2635250" cy="1694180"/>
          </a:xfrm>
          <a:custGeom>
            <a:avLst/>
            <a:gdLst/>
            <a:ahLst/>
            <a:cxnLst/>
            <a:rect l="l" t="t" r="r" b="b"/>
            <a:pathLst>
              <a:path w="2635250" h="1694180">
                <a:moveTo>
                  <a:pt x="1394167" y="0"/>
                </a:moveTo>
                <a:lnTo>
                  <a:pt x="2477114" y="1472212"/>
                </a:lnTo>
                <a:lnTo>
                  <a:pt x="2447714" y="1432909"/>
                </a:lnTo>
                <a:lnTo>
                  <a:pt x="2386384" y="1353218"/>
                </a:lnTo>
                <a:lnTo>
                  <a:pt x="2355189" y="1313919"/>
                </a:lnTo>
                <a:lnTo>
                  <a:pt x="2323615" y="1275023"/>
                </a:lnTo>
                <a:lnTo>
                  <a:pt x="2291642" y="1236559"/>
                </a:lnTo>
                <a:lnTo>
                  <a:pt x="2259251" y="1198553"/>
                </a:lnTo>
                <a:lnTo>
                  <a:pt x="2226423" y="1161034"/>
                </a:lnTo>
                <a:lnTo>
                  <a:pt x="2193138" y="1124031"/>
                </a:lnTo>
                <a:lnTo>
                  <a:pt x="2159378" y="1087572"/>
                </a:lnTo>
                <a:lnTo>
                  <a:pt x="2125122" y="1051686"/>
                </a:lnTo>
                <a:lnTo>
                  <a:pt x="2090351" y="1016399"/>
                </a:lnTo>
                <a:lnTo>
                  <a:pt x="2055046" y="981741"/>
                </a:lnTo>
                <a:lnTo>
                  <a:pt x="2019189" y="947740"/>
                </a:lnTo>
                <a:lnTo>
                  <a:pt x="1982758" y="914424"/>
                </a:lnTo>
                <a:lnTo>
                  <a:pt x="1945735" y="881821"/>
                </a:lnTo>
                <a:lnTo>
                  <a:pt x="1908101" y="849960"/>
                </a:lnTo>
                <a:lnTo>
                  <a:pt x="1869836" y="818869"/>
                </a:lnTo>
                <a:lnTo>
                  <a:pt x="1830922" y="788576"/>
                </a:lnTo>
                <a:lnTo>
                  <a:pt x="1791337" y="759109"/>
                </a:lnTo>
                <a:lnTo>
                  <a:pt x="1751064" y="730497"/>
                </a:lnTo>
                <a:lnTo>
                  <a:pt x="1710083" y="702767"/>
                </a:lnTo>
                <a:lnTo>
                  <a:pt x="1668375" y="675949"/>
                </a:lnTo>
                <a:lnTo>
                  <a:pt x="1625919" y="650070"/>
                </a:lnTo>
                <a:lnTo>
                  <a:pt x="1582698" y="625158"/>
                </a:lnTo>
                <a:lnTo>
                  <a:pt x="1536646" y="600162"/>
                </a:lnTo>
                <a:lnTo>
                  <a:pt x="1489716" y="576291"/>
                </a:lnTo>
                <a:lnTo>
                  <a:pt x="1441880" y="553565"/>
                </a:lnTo>
                <a:lnTo>
                  <a:pt x="1393106" y="532009"/>
                </a:lnTo>
                <a:lnTo>
                  <a:pt x="1346546" y="512934"/>
                </a:lnTo>
                <a:lnTo>
                  <a:pt x="1299535" y="495038"/>
                </a:lnTo>
                <a:lnTo>
                  <a:pt x="1252120" y="478204"/>
                </a:lnTo>
                <a:lnTo>
                  <a:pt x="1204344" y="462314"/>
                </a:lnTo>
                <a:lnTo>
                  <a:pt x="1156253" y="447250"/>
                </a:lnTo>
                <a:lnTo>
                  <a:pt x="1107892" y="432895"/>
                </a:lnTo>
                <a:lnTo>
                  <a:pt x="1059304" y="419132"/>
                </a:lnTo>
                <a:lnTo>
                  <a:pt x="1010536" y="405842"/>
                </a:lnTo>
                <a:lnTo>
                  <a:pt x="716632" y="329464"/>
                </a:lnTo>
                <a:lnTo>
                  <a:pt x="667851" y="316197"/>
                </a:lnTo>
                <a:lnTo>
                  <a:pt x="619246" y="302463"/>
                </a:lnTo>
                <a:lnTo>
                  <a:pt x="570864" y="288144"/>
                </a:lnTo>
                <a:lnTo>
                  <a:pt x="522749" y="273122"/>
                </a:lnTo>
                <a:lnTo>
                  <a:pt x="474945" y="257280"/>
                </a:lnTo>
                <a:lnTo>
                  <a:pt x="427497" y="240501"/>
                </a:lnTo>
                <a:lnTo>
                  <a:pt x="380450" y="222666"/>
                </a:lnTo>
                <a:lnTo>
                  <a:pt x="333850" y="203658"/>
                </a:lnTo>
                <a:lnTo>
                  <a:pt x="289676" y="184010"/>
                </a:lnTo>
                <a:lnTo>
                  <a:pt x="245920" y="162643"/>
                </a:lnTo>
                <a:lnTo>
                  <a:pt x="202730" y="139595"/>
                </a:lnTo>
                <a:lnTo>
                  <a:pt x="160254" y="114902"/>
                </a:lnTo>
                <a:lnTo>
                  <a:pt x="118641" y="88600"/>
                </a:lnTo>
                <a:lnTo>
                  <a:pt x="78040" y="60727"/>
                </a:lnTo>
                <a:lnTo>
                  <a:pt x="38599" y="31319"/>
                </a:lnTo>
                <a:lnTo>
                  <a:pt x="467" y="412"/>
                </a:lnTo>
                <a:lnTo>
                  <a:pt x="0" y="0"/>
                </a:lnTo>
                <a:lnTo>
                  <a:pt x="1394167" y="0"/>
                </a:lnTo>
                <a:close/>
              </a:path>
              <a:path w="2635250" h="1694180">
                <a:moveTo>
                  <a:pt x="2635209" y="0"/>
                </a:moveTo>
                <a:lnTo>
                  <a:pt x="2635209" y="1694112"/>
                </a:lnTo>
                <a:lnTo>
                  <a:pt x="2569683" y="1600158"/>
                </a:lnTo>
                <a:lnTo>
                  <a:pt x="2571007" y="1601957"/>
                </a:lnTo>
                <a:lnTo>
                  <a:pt x="2507759" y="1513873"/>
                </a:lnTo>
                <a:lnTo>
                  <a:pt x="1394167" y="0"/>
                </a:lnTo>
                <a:lnTo>
                  <a:pt x="2635209" y="0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401" y="6618324"/>
            <a:ext cx="10160000" cy="3612515"/>
          </a:xfrm>
          <a:custGeom>
            <a:avLst/>
            <a:gdLst/>
            <a:ahLst/>
            <a:cxnLst/>
            <a:rect l="l" t="t" r="r" b="b"/>
            <a:pathLst>
              <a:path w="10160000" h="3612515">
                <a:moveTo>
                  <a:pt x="9677716" y="3612335"/>
                </a:moveTo>
                <a:lnTo>
                  <a:pt x="485775" y="3612335"/>
                </a:lnTo>
                <a:lnTo>
                  <a:pt x="437762" y="3609957"/>
                </a:lnTo>
                <a:lnTo>
                  <a:pt x="390562" y="3602914"/>
                </a:lnTo>
                <a:lnTo>
                  <a:pt x="344494" y="3591337"/>
                </a:lnTo>
                <a:lnTo>
                  <a:pt x="299877" y="3575357"/>
                </a:lnTo>
                <a:lnTo>
                  <a:pt x="257028" y="3555107"/>
                </a:lnTo>
                <a:lnTo>
                  <a:pt x="216266" y="3530719"/>
                </a:lnTo>
                <a:lnTo>
                  <a:pt x="177911" y="3502324"/>
                </a:lnTo>
                <a:lnTo>
                  <a:pt x="142280" y="3470054"/>
                </a:lnTo>
                <a:lnTo>
                  <a:pt x="110010" y="3434423"/>
                </a:lnTo>
                <a:lnTo>
                  <a:pt x="81616" y="3396068"/>
                </a:lnTo>
                <a:lnTo>
                  <a:pt x="57227" y="3355306"/>
                </a:lnTo>
                <a:lnTo>
                  <a:pt x="36977" y="3312458"/>
                </a:lnTo>
                <a:lnTo>
                  <a:pt x="20997" y="3267840"/>
                </a:lnTo>
                <a:lnTo>
                  <a:pt x="9420" y="3221772"/>
                </a:lnTo>
                <a:lnTo>
                  <a:pt x="2377" y="3174572"/>
                </a:lnTo>
                <a:lnTo>
                  <a:pt x="0" y="3126559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7"/>
                </a:lnTo>
                <a:lnTo>
                  <a:pt x="57227" y="257028"/>
                </a:lnTo>
                <a:lnTo>
                  <a:pt x="81616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6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9677716" y="0"/>
                </a:lnTo>
                <a:lnTo>
                  <a:pt x="9725729" y="2377"/>
                </a:lnTo>
                <a:lnTo>
                  <a:pt x="9772929" y="9420"/>
                </a:lnTo>
                <a:lnTo>
                  <a:pt x="9818997" y="20997"/>
                </a:lnTo>
                <a:lnTo>
                  <a:pt x="9863614" y="36977"/>
                </a:lnTo>
                <a:lnTo>
                  <a:pt x="9906463" y="57227"/>
                </a:lnTo>
                <a:lnTo>
                  <a:pt x="9947225" y="81616"/>
                </a:lnTo>
                <a:lnTo>
                  <a:pt x="9985580" y="110010"/>
                </a:lnTo>
                <a:lnTo>
                  <a:pt x="10021211" y="142280"/>
                </a:lnTo>
                <a:lnTo>
                  <a:pt x="10053481" y="177911"/>
                </a:lnTo>
                <a:lnTo>
                  <a:pt x="10081876" y="216266"/>
                </a:lnTo>
                <a:lnTo>
                  <a:pt x="10106264" y="257028"/>
                </a:lnTo>
                <a:lnTo>
                  <a:pt x="10126514" y="299877"/>
                </a:lnTo>
                <a:lnTo>
                  <a:pt x="10142493" y="344494"/>
                </a:lnTo>
                <a:lnTo>
                  <a:pt x="10154071" y="390562"/>
                </a:lnTo>
                <a:lnTo>
                  <a:pt x="10159692" y="428232"/>
                </a:lnTo>
                <a:lnTo>
                  <a:pt x="10159692" y="3184102"/>
                </a:lnTo>
                <a:lnTo>
                  <a:pt x="10142493" y="3267840"/>
                </a:lnTo>
                <a:lnTo>
                  <a:pt x="10126514" y="3312458"/>
                </a:lnTo>
                <a:lnTo>
                  <a:pt x="10106264" y="3355306"/>
                </a:lnTo>
                <a:lnTo>
                  <a:pt x="10081876" y="3396068"/>
                </a:lnTo>
                <a:lnTo>
                  <a:pt x="10053481" y="3434423"/>
                </a:lnTo>
                <a:lnTo>
                  <a:pt x="10021211" y="3470054"/>
                </a:lnTo>
                <a:lnTo>
                  <a:pt x="9985580" y="3502324"/>
                </a:lnTo>
                <a:lnTo>
                  <a:pt x="9947225" y="3530719"/>
                </a:lnTo>
                <a:lnTo>
                  <a:pt x="9906463" y="3555107"/>
                </a:lnTo>
                <a:lnTo>
                  <a:pt x="9863614" y="3575357"/>
                </a:lnTo>
                <a:lnTo>
                  <a:pt x="9818997" y="3591337"/>
                </a:lnTo>
                <a:lnTo>
                  <a:pt x="9772929" y="3602914"/>
                </a:lnTo>
                <a:lnTo>
                  <a:pt x="9725729" y="3609957"/>
                </a:lnTo>
                <a:lnTo>
                  <a:pt x="9677716" y="3612335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0319" y="787848"/>
            <a:ext cx="7226934" cy="123952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 marR="5080">
              <a:lnSpc>
                <a:spcPct val="82200"/>
              </a:lnSpc>
              <a:spcBef>
                <a:spcPts val="1095"/>
              </a:spcBef>
            </a:pPr>
            <a:r>
              <a:rPr sz="4600" b="0" spc="3585" dirty="0">
                <a:solidFill>
                  <a:srgbClr val="EC1B24"/>
                </a:solidFill>
                <a:latin typeface="Webdings"/>
                <a:cs typeface="Webdings"/>
              </a:rPr>
              <a:t>🔴</a:t>
            </a:r>
            <a:r>
              <a:rPr sz="4600" b="0" spc="-280" dirty="0">
                <a:solidFill>
                  <a:srgbClr val="EC1B24"/>
                </a:solidFill>
                <a:latin typeface="Times New Roman"/>
                <a:cs typeface="Times New Roman"/>
              </a:rPr>
              <a:t> </a:t>
            </a:r>
            <a:r>
              <a:rPr spc="85" dirty="0">
                <a:solidFill>
                  <a:srgbClr val="EC1B24"/>
                </a:solidFill>
              </a:rPr>
              <a:t>CLIENTES</a:t>
            </a:r>
            <a:r>
              <a:rPr spc="-360" dirty="0">
                <a:solidFill>
                  <a:srgbClr val="EC1B24"/>
                </a:solidFill>
              </a:rPr>
              <a:t> </a:t>
            </a:r>
            <a:r>
              <a:rPr spc="95" dirty="0">
                <a:solidFill>
                  <a:srgbClr val="EC1B24"/>
                </a:solidFill>
              </a:rPr>
              <a:t>DE</a:t>
            </a:r>
            <a:r>
              <a:rPr spc="-360" dirty="0">
                <a:solidFill>
                  <a:srgbClr val="EC1B24"/>
                </a:solidFill>
              </a:rPr>
              <a:t> </a:t>
            </a:r>
            <a:r>
              <a:rPr spc="280" dirty="0">
                <a:solidFill>
                  <a:srgbClr val="EC1B24"/>
                </a:solidFill>
              </a:rPr>
              <a:t>BAJO</a:t>
            </a:r>
            <a:r>
              <a:rPr spc="-360" dirty="0">
                <a:solidFill>
                  <a:srgbClr val="EC1B24"/>
                </a:solidFill>
              </a:rPr>
              <a:t> </a:t>
            </a:r>
            <a:r>
              <a:rPr spc="-640" dirty="0">
                <a:solidFill>
                  <a:srgbClr val="EC1B24"/>
                </a:solidFill>
              </a:rPr>
              <a:t>VALOR </a:t>
            </a:r>
            <a:r>
              <a:rPr spc="-75" dirty="0">
                <a:solidFill>
                  <a:srgbClr val="EC1B24"/>
                </a:solidFill>
              </a:rPr>
              <a:t>145,923</a:t>
            </a:r>
            <a:r>
              <a:rPr spc="-355" dirty="0">
                <a:solidFill>
                  <a:srgbClr val="EC1B24"/>
                </a:solidFill>
              </a:rPr>
              <a:t> </a:t>
            </a:r>
            <a:r>
              <a:rPr spc="85" dirty="0">
                <a:solidFill>
                  <a:srgbClr val="EC1B24"/>
                </a:solidFill>
              </a:rPr>
              <a:t>CLIENTES</a:t>
            </a:r>
            <a:r>
              <a:rPr spc="-355" dirty="0">
                <a:solidFill>
                  <a:srgbClr val="EC1B24"/>
                </a:solidFill>
              </a:rPr>
              <a:t> </a:t>
            </a:r>
            <a:r>
              <a:rPr spc="1335" dirty="0">
                <a:solidFill>
                  <a:srgbClr val="EC1B24"/>
                </a:solidFill>
              </a:rPr>
              <a:t>–</a:t>
            </a:r>
            <a:r>
              <a:rPr spc="-350" dirty="0">
                <a:solidFill>
                  <a:srgbClr val="EC1B24"/>
                </a:solidFill>
              </a:rPr>
              <a:t> </a:t>
            </a:r>
            <a:r>
              <a:rPr spc="40" dirty="0">
                <a:solidFill>
                  <a:srgbClr val="EC1B24"/>
                </a:solidFill>
              </a:rPr>
              <a:t>55.10%</a:t>
            </a:r>
            <a:endParaRPr sz="4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1341" y="2256751"/>
            <a:ext cx="7895590" cy="189674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  <a:tabLst>
                <a:tab pos="434340" algn="l"/>
                <a:tab pos="2100580" algn="l"/>
                <a:tab pos="2604135" algn="l"/>
              </a:tabLst>
            </a:pPr>
            <a:r>
              <a:rPr sz="2050" spc="770" dirty="0">
                <a:solidFill>
                  <a:srgbClr val="EF3865"/>
                </a:solidFill>
                <a:latin typeface="Times New Roman"/>
                <a:cs typeface="Times New Roman"/>
              </a:rPr>
              <a:t>🔹</a:t>
            </a:r>
            <a:r>
              <a:rPr sz="2050" dirty="0">
                <a:solidFill>
                  <a:srgbClr val="EF3865"/>
                </a:solidFill>
                <a:latin typeface="Times New Roman"/>
                <a:cs typeface="Times New Roman"/>
              </a:rPr>
              <a:t>	</a:t>
            </a:r>
            <a:r>
              <a:rPr sz="2200" i="1" spc="295" dirty="0">
                <a:solidFill>
                  <a:srgbClr val="EF3865"/>
                </a:solidFill>
                <a:latin typeface="Trebuchet MS"/>
                <a:cs typeface="Trebuchet MS"/>
              </a:rPr>
              <a:t>Variables</a:t>
            </a:r>
            <a:r>
              <a:rPr sz="2200" i="1" dirty="0">
                <a:solidFill>
                  <a:srgbClr val="EF3865"/>
                </a:solidFill>
                <a:latin typeface="Trebuchet MS"/>
                <a:cs typeface="Trebuchet MS"/>
              </a:rPr>
              <a:t>	</a:t>
            </a:r>
            <a:r>
              <a:rPr sz="2200" i="1" spc="200" dirty="0">
                <a:solidFill>
                  <a:srgbClr val="EF3865"/>
                </a:solidFill>
                <a:latin typeface="Trebuchet MS"/>
                <a:cs typeface="Trebuchet MS"/>
              </a:rPr>
              <a:t>de</a:t>
            </a:r>
            <a:r>
              <a:rPr sz="2200" i="1" dirty="0">
                <a:solidFill>
                  <a:srgbClr val="EF3865"/>
                </a:solidFill>
                <a:latin typeface="Trebuchet MS"/>
                <a:cs typeface="Trebuchet MS"/>
              </a:rPr>
              <a:t>	</a:t>
            </a:r>
            <a:r>
              <a:rPr sz="2200" i="1" spc="254" dirty="0">
                <a:solidFill>
                  <a:srgbClr val="EF3865"/>
                </a:solidFill>
                <a:latin typeface="Trebuchet MS"/>
                <a:cs typeface="Trebuchet MS"/>
              </a:rPr>
              <a:t>Valor</a:t>
            </a:r>
            <a:endParaRPr sz="2200">
              <a:latin typeface="Trebuchet MS"/>
              <a:cs typeface="Trebuchet MS"/>
            </a:endParaRPr>
          </a:p>
          <a:p>
            <a:pPr marL="12700" marR="5080">
              <a:lnSpc>
                <a:spcPct val="124400"/>
              </a:lnSpc>
              <a:spcBef>
                <a:spcPts val="25"/>
              </a:spcBef>
            </a:pPr>
            <a:r>
              <a:rPr sz="1900" spc="325" dirty="0">
                <a:latin typeface="Tahoma"/>
                <a:cs typeface="Tahoma"/>
              </a:rPr>
              <a:t>Prom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229" dirty="0">
                <a:latin typeface="Tahoma"/>
                <a:cs typeface="Tahoma"/>
              </a:rPr>
              <a:t>edi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100" dirty="0">
                <a:latin typeface="Tahoma"/>
                <a:cs typeface="Tahoma"/>
              </a:rPr>
              <a:t>o</a:t>
            </a:r>
            <a:r>
              <a:rPr sz="1900" spc="409" dirty="0">
                <a:latin typeface="Tahoma"/>
                <a:cs typeface="Tahoma"/>
              </a:rPr>
              <a:t> </a:t>
            </a:r>
            <a:r>
              <a:rPr sz="1900" spc="229" dirty="0">
                <a:latin typeface="Tahoma"/>
                <a:cs typeface="Tahoma"/>
              </a:rPr>
              <a:t>de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spc="85" dirty="0">
                <a:latin typeface="Tahoma"/>
                <a:cs typeface="Tahoma"/>
              </a:rPr>
              <a:t>N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°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spc="229" dirty="0">
                <a:latin typeface="Tahoma"/>
                <a:cs typeface="Tahoma"/>
              </a:rPr>
              <a:t>de</a:t>
            </a:r>
            <a:r>
              <a:rPr sz="1900" spc="409" dirty="0">
                <a:latin typeface="Tahoma"/>
                <a:cs typeface="Tahoma"/>
              </a:rPr>
              <a:t> </a:t>
            </a:r>
            <a:r>
              <a:rPr sz="1900" spc="150" dirty="0">
                <a:latin typeface="Tahoma"/>
                <a:cs typeface="Tahoma"/>
              </a:rPr>
              <a:t>dí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245" dirty="0">
                <a:latin typeface="Tahoma"/>
                <a:cs typeface="Tahoma"/>
              </a:rPr>
              <a:t>as</a:t>
            </a:r>
            <a:r>
              <a:rPr sz="1900" spc="409" dirty="0">
                <a:latin typeface="Tahoma"/>
                <a:cs typeface="Tahoma"/>
              </a:rPr>
              <a:t> </a:t>
            </a:r>
            <a:r>
              <a:rPr sz="1900" spc="310" dirty="0">
                <a:latin typeface="Tahoma"/>
                <a:cs typeface="Tahoma"/>
              </a:rPr>
              <a:t>desde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spc="-65" dirty="0">
                <a:latin typeface="Tahoma"/>
                <a:cs typeface="Tahoma"/>
              </a:rPr>
              <a:t>l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160" dirty="0">
                <a:latin typeface="Tahoma"/>
                <a:cs typeface="Tahoma"/>
              </a:rPr>
              <a:t>a</a:t>
            </a:r>
            <a:r>
              <a:rPr sz="1900" spc="409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ú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-65" dirty="0">
                <a:latin typeface="Tahoma"/>
                <a:cs typeface="Tahoma"/>
              </a:rPr>
              <a:t>l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254" dirty="0">
                <a:latin typeface="Tahoma"/>
                <a:cs typeface="Tahoma"/>
              </a:rPr>
              <a:t>t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-40" dirty="0">
                <a:latin typeface="Tahoma"/>
                <a:cs typeface="Tahoma"/>
              </a:rPr>
              <a:t>i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60" dirty="0">
                <a:latin typeface="Tahoma"/>
                <a:cs typeface="Tahoma"/>
              </a:rPr>
              <a:t>m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160" dirty="0">
                <a:latin typeface="Tahoma"/>
                <a:cs typeface="Tahoma"/>
              </a:rPr>
              <a:t>a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spc="300" dirty="0">
                <a:latin typeface="Tahoma"/>
                <a:cs typeface="Tahoma"/>
              </a:rPr>
              <a:t>com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240" dirty="0">
                <a:latin typeface="Tahoma"/>
                <a:cs typeface="Tahoma"/>
              </a:rPr>
              <a:t>pra: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spc="90" dirty="0">
                <a:latin typeface="Tahoma"/>
                <a:cs typeface="Tahoma"/>
              </a:rPr>
              <a:t>5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-140" dirty="0">
                <a:latin typeface="Tahoma"/>
                <a:cs typeface="Tahoma"/>
              </a:rPr>
              <a:t>,</a:t>
            </a:r>
            <a:r>
              <a:rPr sz="1900" spc="-365" dirty="0">
                <a:latin typeface="Tahoma"/>
                <a:cs typeface="Tahoma"/>
              </a:rPr>
              <a:t> </a:t>
            </a:r>
            <a:r>
              <a:rPr sz="1900" spc="260" dirty="0">
                <a:latin typeface="Tahoma"/>
                <a:cs typeface="Tahoma"/>
              </a:rPr>
              <a:t>94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-50" dirty="0">
                <a:latin typeface="Tahoma"/>
                <a:cs typeface="Tahoma"/>
              </a:rPr>
              <a:t>3 </a:t>
            </a:r>
            <a:r>
              <a:rPr sz="1900" spc="325" dirty="0">
                <a:latin typeface="Tahoma"/>
                <a:cs typeface="Tahoma"/>
              </a:rPr>
              <a:t>Prom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229" dirty="0">
                <a:latin typeface="Tahoma"/>
                <a:cs typeface="Tahoma"/>
              </a:rPr>
              <a:t>edi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100" dirty="0">
                <a:latin typeface="Tahoma"/>
                <a:cs typeface="Tahoma"/>
              </a:rPr>
              <a:t>o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spc="229" dirty="0">
                <a:latin typeface="Tahoma"/>
                <a:cs typeface="Tahoma"/>
              </a:rPr>
              <a:t>de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spc="85" dirty="0">
                <a:latin typeface="Tahoma"/>
                <a:cs typeface="Tahoma"/>
              </a:rPr>
              <a:t>N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°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spc="229" dirty="0">
                <a:latin typeface="Tahoma"/>
                <a:cs typeface="Tahoma"/>
              </a:rPr>
              <a:t>de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spc="280" dirty="0">
                <a:latin typeface="Tahoma"/>
                <a:cs typeface="Tahoma"/>
              </a:rPr>
              <a:t>Seg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u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225" dirty="0">
                <a:latin typeface="Tahoma"/>
                <a:cs typeface="Tahoma"/>
              </a:rPr>
              <a:t>ros: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spc="90" dirty="0">
                <a:latin typeface="Tahoma"/>
                <a:cs typeface="Tahoma"/>
              </a:rPr>
              <a:t>5</a:t>
            </a:r>
            <a:r>
              <a:rPr sz="1900" spc="-340" dirty="0">
                <a:latin typeface="Tahoma"/>
                <a:cs typeface="Tahoma"/>
              </a:rPr>
              <a:t> </a:t>
            </a:r>
            <a:r>
              <a:rPr sz="1900" spc="-175" dirty="0">
                <a:latin typeface="Tahoma"/>
                <a:cs typeface="Tahoma"/>
              </a:rPr>
              <a:t>.</a:t>
            </a:r>
            <a:r>
              <a:rPr sz="1900" spc="-340" dirty="0">
                <a:latin typeface="Tahoma"/>
                <a:cs typeface="Tahoma"/>
              </a:rPr>
              <a:t> </a:t>
            </a:r>
            <a:r>
              <a:rPr sz="1900" spc="90" dirty="0">
                <a:latin typeface="Tahoma"/>
                <a:cs typeface="Tahoma"/>
              </a:rPr>
              <a:t>5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60" dirty="0">
                <a:latin typeface="Tahoma"/>
                <a:cs typeface="Tahoma"/>
              </a:rPr>
              <a:t>8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900" spc="290" dirty="0">
                <a:latin typeface="Tahoma"/>
                <a:cs typeface="Tahoma"/>
              </a:rPr>
              <a:t>Pri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60" dirty="0">
                <a:latin typeface="Tahoma"/>
                <a:cs typeface="Tahoma"/>
              </a:rPr>
              <a:t>m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160" dirty="0">
                <a:latin typeface="Tahoma"/>
                <a:cs typeface="Tahoma"/>
              </a:rPr>
              <a:t>a</a:t>
            </a:r>
            <a:r>
              <a:rPr sz="1900" spc="420" dirty="0">
                <a:latin typeface="Tahoma"/>
                <a:cs typeface="Tahoma"/>
              </a:rPr>
              <a:t> </a:t>
            </a:r>
            <a:r>
              <a:rPr sz="1900" spc="310" dirty="0">
                <a:latin typeface="Tahoma"/>
                <a:cs typeface="Tahoma"/>
              </a:rPr>
              <a:t>prom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229" dirty="0">
                <a:latin typeface="Tahoma"/>
                <a:cs typeface="Tahoma"/>
              </a:rPr>
              <a:t>edi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o:</a:t>
            </a:r>
            <a:r>
              <a:rPr sz="1900" spc="420" dirty="0">
                <a:latin typeface="Tahoma"/>
                <a:cs typeface="Tahoma"/>
              </a:rPr>
              <a:t> </a:t>
            </a:r>
            <a:r>
              <a:rPr sz="1900" spc="160" dirty="0">
                <a:latin typeface="Tahoma"/>
                <a:cs typeface="Tahoma"/>
              </a:rPr>
              <a:t>S/</a:t>
            </a:r>
            <a:r>
              <a:rPr sz="1900" spc="425" dirty="0">
                <a:latin typeface="Tahoma"/>
                <a:cs typeface="Tahoma"/>
              </a:rPr>
              <a:t> </a:t>
            </a:r>
            <a:r>
              <a:rPr sz="1900" spc="155" dirty="0">
                <a:latin typeface="Tahoma"/>
                <a:cs typeface="Tahoma"/>
              </a:rPr>
              <a:t>6</a:t>
            </a:r>
            <a:r>
              <a:rPr sz="1900" spc="-380" dirty="0">
                <a:latin typeface="Tahoma"/>
                <a:cs typeface="Tahoma"/>
              </a:rPr>
              <a:t> </a:t>
            </a:r>
            <a:r>
              <a:rPr sz="1900" spc="-175" dirty="0">
                <a:latin typeface="Tahoma"/>
                <a:cs typeface="Tahoma"/>
              </a:rPr>
              <a:t>.</a:t>
            </a:r>
            <a:r>
              <a:rPr sz="1900" spc="-360" dirty="0">
                <a:latin typeface="Tahoma"/>
                <a:cs typeface="Tahoma"/>
              </a:rPr>
              <a:t> </a:t>
            </a:r>
            <a:r>
              <a:rPr sz="1900" spc="355" dirty="0">
                <a:latin typeface="Tahoma"/>
                <a:cs typeface="Tahoma"/>
              </a:rPr>
              <a:t>90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900" spc="325" dirty="0">
                <a:latin typeface="Tahoma"/>
                <a:cs typeface="Tahoma"/>
              </a:rPr>
              <a:t>Prom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229" dirty="0">
                <a:latin typeface="Tahoma"/>
                <a:cs typeface="Tahoma"/>
              </a:rPr>
              <a:t>edi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100" dirty="0">
                <a:latin typeface="Tahoma"/>
                <a:cs typeface="Tahoma"/>
              </a:rPr>
              <a:t>o</a:t>
            </a:r>
            <a:r>
              <a:rPr sz="1900" spc="415" dirty="0">
                <a:latin typeface="Tahoma"/>
                <a:cs typeface="Tahoma"/>
              </a:rPr>
              <a:t> </a:t>
            </a:r>
            <a:r>
              <a:rPr sz="1900" spc="229" dirty="0">
                <a:latin typeface="Tahoma"/>
                <a:cs typeface="Tahoma"/>
              </a:rPr>
              <a:t>de</a:t>
            </a:r>
            <a:r>
              <a:rPr sz="1900" spc="415" dirty="0">
                <a:latin typeface="Tahoma"/>
                <a:cs typeface="Tahoma"/>
              </a:rPr>
              <a:t> </a:t>
            </a:r>
            <a:r>
              <a:rPr sz="1900" spc="210" dirty="0">
                <a:latin typeface="Tahoma"/>
                <a:cs typeface="Tahoma"/>
              </a:rPr>
              <a:t>cl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-40" dirty="0">
                <a:latin typeface="Tahoma"/>
                <a:cs typeface="Tahoma"/>
              </a:rPr>
              <a:t>i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310" dirty="0">
                <a:latin typeface="Tahoma"/>
                <a:cs typeface="Tahoma"/>
              </a:rPr>
              <a:t>entes</a:t>
            </a:r>
            <a:r>
              <a:rPr sz="1900" spc="415" dirty="0">
                <a:latin typeface="Tahoma"/>
                <a:cs typeface="Tahoma"/>
              </a:rPr>
              <a:t> </a:t>
            </a:r>
            <a:r>
              <a:rPr sz="1900" spc="75" dirty="0">
                <a:latin typeface="Tahoma"/>
                <a:cs typeface="Tahoma"/>
              </a:rPr>
              <a:t>VI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80" dirty="0">
                <a:latin typeface="Tahoma"/>
                <a:cs typeface="Tahoma"/>
              </a:rPr>
              <a:t>P:</a:t>
            </a:r>
            <a:r>
              <a:rPr sz="1900" spc="415" dirty="0">
                <a:latin typeface="Tahoma"/>
                <a:cs typeface="Tahoma"/>
              </a:rPr>
              <a:t> </a:t>
            </a:r>
            <a:r>
              <a:rPr sz="1900" spc="70" dirty="0">
                <a:latin typeface="Tahoma"/>
                <a:cs typeface="Tahoma"/>
              </a:rPr>
              <a:t>2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215" dirty="0">
                <a:latin typeface="Tahoma"/>
                <a:cs typeface="Tahoma"/>
              </a:rPr>
              <a:t>.04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-50" dirty="0">
                <a:latin typeface="Tahoma"/>
                <a:cs typeface="Tahoma"/>
              </a:rPr>
              <a:t>%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37288" y="1623105"/>
            <a:ext cx="3642360" cy="1732280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1800" spc="735" dirty="0">
                <a:latin typeface="Times New Roman"/>
                <a:cs typeface="Times New Roman"/>
              </a:rPr>
              <a:t>🔹</a:t>
            </a:r>
            <a:r>
              <a:rPr sz="1800" spc="509" dirty="0">
                <a:latin typeface="Times New Roman"/>
                <a:cs typeface="Times New Roman"/>
              </a:rPr>
              <a:t> </a:t>
            </a:r>
            <a:r>
              <a:rPr sz="1950" i="1" spc="330" dirty="0">
                <a:solidFill>
                  <a:srgbClr val="EF3865"/>
                </a:solidFill>
                <a:latin typeface="Trebuchet MS"/>
                <a:cs typeface="Trebuchet MS"/>
              </a:rPr>
              <a:t>Sociodemográficos</a:t>
            </a:r>
            <a:endParaRPr sz="19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  <a:tabLst>
                <a:tab pos="844550" algn="l"/>
                <a:tab pos="2461260" algn="l"/>
                <a:tab pos="2946400" algn="l"/>
              </a:tabLst>
            </a:pPr>
            <a:r>
              <a:rPr sz="1950" spc="210" dirty="0">
                <a:latin typeface="Tahoma"/>
                <a:cs typeface="Tahoma"/>
              </a:rPr>
              <a:t>Ed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225" dirty="0">
                <a:latin typeface="Tahoma"/>
                <a:cs typeface="Tahoma"/>
              </a:rPr>
              <a:t>ad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spc="135" dirty="0">
                <a:latin typeface="Tahoma"/>
                <a:cs typeface="Tahoma"/>
              </a:rPr>
              <a:t>p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305" dirty="0">
                <a:latin typeface="Tahoma"/>
                <a:cs typeface="Tahoma"/>
              </a:rPr>
              <a:t>ro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95" dirty="0">
                <a:latin typeface="Tahoma"/>
                <a:cs typeface="Tahoma"/>
              </a:rPr>
              <a:t>m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120" dirty="0">
                <a:latin typeface="Tahoma"/>
                <a:cs typeface="Tahoma"/>
              </a:rPr>
              <a:t>e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135" dirty="0">
                <a:latin typeface="Tahoma"/>
                <a:cs typeface="Tahoma"/>
              </a:rPr>
              <a:t>d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-35" dirty="0">
                <a:latin typeface="Tahoma"/>
                <a:cs typeface="Tahoma"/>
              </a:rPr>
              <a:t>i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30" dirty="0">
                <a:latin typeface="Tahoma"/>
                <a:cs typeface="Tahoma"/>
              </a:rPr>
              <a:t>o: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spc="290" dirty="0">
                <a:latin typeface="Tahoma"/>
                <a:cs typeface="Tahoma"/>
              </a:rPr>
              <a:t>39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spc="240" dirty="0">
                <a:latin typeface="Tahoma"/>
                <a:cs typeface="Tahoma"/>
              </a:rPr>
              <a:t>añ</a:t>
            </a:r>
            <a:r>
              <a:rPr sz="1950" spc="-335" dirty="0">
                <a:latin typeface="Tahoma"/>
                <a:cs typeface="Tahoma"/>
              </a:rPr>
              <a:t> </a:t>
            </a:r>
            <a:r>
              <a:rPr sz="1950" spc="125" dirty="0">
                <a:latin typeface="Tahoma"/>
                <a:cs typeface="Tahoma"/>
              </a:rPr>
              <a:t>o</a:t>
            </a:r>
            <a:r>
              <a:rPr sz="1950" spc="-335" dirty="0">
                <a:latin typeface="Tahoma"/>
                <a:cs typeface="Tahoma"/>
              </a:rPr>
              <a:t> </a:t>
            </a:r>
            <a:r>
              <a:rPr sz="1950" spc="80" dirty="0">
                <a:latin typeface="Tahoma"/>
                <a:cs typeface="Tahoma"/>
              </a:rPr>
              <a:t>s</a:t>
            </a:r>
            <a:endParaRPr sz="19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  <a:tabLst>
                <a:tab pos="386080" algn="l"/>
                <a:tab pos="2080895" algn="l"/>
              </a:tabLst>
            </a:pPr>
            <a:r>
              <a:rPr sz="1950" spc="-50" dirty="0">
                <a:latin typeface="Tahoma"/>
                <a:cs typeface="Tahoma"/>
              </a:rPr>
              <a:t>%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spc="390" dirty="0">
                <a:latin typeface="Tahoma"/>
                <a:cs typeface="Tahoma"/>
              </a:rPr>
              <a:t>Mascu</a:t>
            </a:r>
            <a:r>
              <a:rPr sz="1950" spc="-325" dirty="0">
                <a:latin typeface="Tahoma"/>
                <a:cs typeface="Tahoma"/>
              </a:rPr>
              <a:t> </a:t>
            </a:r>
            <a:r>
              <a:rPr sz="1950" spc="-55" dirty="0">
                <a:latin typeface="Tahoma"/>
                <a:cs typeface="Tahoma"/>
              </a:rPr>
              <a:t>l</a:t>
            </a:r>
            <a:r>
              <a:rPr sz="1950" spc="-325" dirty="0">
                <a:latin typeface="Tahoma"/>
                <a:cs typeface="Tahoma"/>
              </a:rPr>
              <a:t> </a:t>
            </a:r>
            <a:r>
              <a:rPr sz="1950" spc="-35" dirty="0">
                <a:latin typeface="Tahoma"/>
                <a:cs typeface="Tahoma"/>
              </a:rPr>
              <a:t>i</a:t>
            </a:r>
            <a:r>
              <a:rPr sz="1950" spc="-320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n</a:t>
            </a:r>
            <a:r>
              <a:rPr sz="1950" spc="-325" dirty="0">
                <a:latin typeface="Tahoma"/>
                <a:cs typeface="Tahoma"/>
              </a:rPr>
              <a:t> </a:t>
            </a:r>
            <a:r>
              <a:rPr sz="1950" spc="30" dirty="0">
                <a:latin typeface="Tahoma"/>
                <a:cs typeface="Tahoma"/>
              </a:rPr>
              <a:t>o: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spc="295" dirty="0">
                <a:latin typeface="Tahoma"/>
                <a:cs typeface="Tahoma"/>
              </a:rPr>
              <a:t>36</a:t>
            </a:r>
            <a:r>
              <a:rPr sz="1950" spc="-375" dirty="0">
                <a:latin typeface="Tahoma"/>
                <a:cs typeface="Tahoma"/>
              </a:rPr>
              <a:t> </a:t>
            </a:r>
            <a:r>
              <a:rPr sz="1950" spc="-170" dirty="0">
                <a:latin typeface="Tahoma"/>
                <a:cs typeface="Tahoma"/>
              </a:rPr>
              <a:t>.</a:t>
            </a:r>
            <a:r>
              <a:rPr sz="1950" spc="-360" dirty="0">
                <a:latin typeface="Tahoma"/>
                <a:cs typeface="Tahoma"/>
              </a:rPr>
              <a:t> </a:t>
            </a:r>
            <a:r>
              <a:rPr sz="1950" spc="415" dirty="0">
                <a:latin typeface="Tahoma"/>
                <a:cs typeface="Tahoma"/>
              </a:rPr>
              <a:t>90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-50" dirty="0">
                <a:latin typeface="Tahoma"/>
                <a:cs typeface="Tahoma"/>
              </a:rPr>
              <a:t>%</a:t>
            </a:r>
            <a:endParaRPr sz="19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  <a:tabLst>
                <a:tab pos="386080" algn="l"/>
                <a:tab pos="1076325" algn="l"/>
              </a:tabLst>
            </a:pPr>
            <a:r>
              <a:rPr sz="1950" spc="-50" dirty="0">
                <a:latin typeface="Tahoma"/>
                <a:cs typeface="Tahoma"/>
              </a:rPr>
              <a:t>%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spc="105" dirty="0">
                <a:latin typeface="Tahoma"/>
                <a:cs typeface="Tahoma"/>
              </a:rPr>
              <a:t>VI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75" dirty="0">
                <a:latin typeface="Tahoma"/>
                <a:cs typeface="Tahoma"/>
              </a:rPr>
              <a:t>P: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spc="135" dirty="0">
                <a:latin typeface="Tahoma"/>
                <a:cs typeface="Tahoma"/>
              </a:rPr>
              <a:t>3</a:t>
            </a:r>
            <a:r>
              <a:rPr sz="1950" spc="-365" dirty="0">
                <a:latin typeface="Tahoma"/>
                <a:cs typeface="Tahoma"/>
              </a:rPr>
              <a:t> </a:t>
            </a:r>
            <a:r>
              <a:rPr sz="1950" spc="-170" dirty="0">
                <a:latin typeface="Tahoma"/>
                <a:cs typeface="Tahoma"/>
              </a:rPr>
              <a:t>.</a:t>
            </a:r>
            <a:r>
              <a:rPr sz="1950" spc="-420" dirty="0">
                <a:latin typeface="Tahoma"/>
                <a:cs typeface="Tahoma"/>
              </a:rPr>
              <a:t> </a:t>
            </a:r>
            <a:r>
              <a:rPr sz="1950" spc="-40" dirty="0">
                <a:latin typeface="Tahoma"/>
                <a:cs typeface="Tahoma"/>
              </a:rPr>
              <a:t>7</a:t>
            </a:r>
            <a:r>
              <a:rPr sz="1950" spc="-360" dirty="0">
                <a:latin typeface="Tahoma"/>
                <a:cs typeface="Tahoma"/>
              </a:rPr>
              <a:t> </a:t>
            </a:r>
            <a:r>
              <a:rPr sz="1950" spc="340" dirty="0">
                <a:latin typeface="Tahoma"/>
                <a:cs typeface="Tahoma"/>
              </a:rPr>
              <a:t>0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-50" dirty="0">
                <a:latin typeface="Tahoma"/>
                <a:cs typeface="Tahoma"/>
              </a:rPr>
              <a:t>%</a:t>
            </a:r>
            <a:endParaRPr sz="1950">
              <a:latin typeface="Tahoma"/>
              <a:cs typeface="Tahoma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818238" y="3530956"/>
          <a:ext cx="6436995" cy="15290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9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5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455">
                <a:tc>
                  <a:txBody>
                    <a:bodyPr/>
                    <a:lstStyle/>
                    <a:p>
                      <a:pPr marR="26670" algn="ctr">
                        <a:lnSpc>
                          <a:spcPts val="1870"/>
                        </a:lnSpc>
                      </a:pPr>
                      <a:r>
                        <a:rPr sz="1950" spc="-50" dirty="0">
                          <a:latin typeface="Tahoma"/>
                          <a:cs typeface="Tahoma"/>
                        </a:rPr>
                        <a:t>%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950" spc="320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50" dirty="0">
                          <a:latin typeface="Tahoma"/>
                          <a:cs typeface="Tahoma"/>
                        </a:rPr>
                        <a:t>n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70"/>
                        </a:lnSpc>
                        <a:tabLst>
                          <a:tab pos="1285875" algn="l"/>
                          <a:tab pos="1754505" algn="l"/>
                          <a:tab pos="3036570" algn="l"/>
                          <a:tab pos="3807460" algn="l"/>
                        </a:tabLst>
                      </a:pPr>
                      <a:r>
                        <a:rPr sz="1950" spc="245" dirty="0">
                          <a:latin typeface="Tahoma"/>
                          <a:cs typeface="Tahoma"/>
                        </a:rPr>
                        <a:t>Tarj</a:t>
                      </a:r>
                      <a:r>
                        <a:rPr sz="1950" spc="-3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320" dirty="0">
                          <a:latin typeface="Tahoma"/>
                          <a:cs typeface="Tahoma"/>
                        </a:rPr>
                        <a:t>et</a:t>
                      </a:r>
                      <a:r>
                        <a:rPr sz="1950" spc="-3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3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950" dirty="0">
                          <a:latin typeface="Tahoma"/>
                          <a:cs typeface="Tahoma"/>
                        </a:rPr>
                        <a:t>	</a:t>
                      </a:r>
                      <a:r>
                        <a:rPr sz="1950" spc="13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950" spc="-3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7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950" dirty="0">
                          <a:latin typeface="Tahoma"/>
                          <a:cs typeface="Tahoma"/>
                        </a:rPr>
                        <a:t>	</a:t>
                      </a:r>
                      <a:r>
                        <a:rPr sz="1950" spc="420" dirty="0">
                          <a:latin typeface="Tahoma"/>
                          <a:cs typeface="Tahoma"/>
                        </a:rPr>
                        <a:t>Cré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3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3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310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950" dirty="0">
                          <a:latin typeface="Tahoma"/>
                          <a:cs typeface="Tahoma"/>
                        </a:rPr>
                        <a:t>	</a:t>
                      </a:r>
                      <a:r>
                        <a:rPr sz="1950" spc="-315" dirty="0">
                          <a:latin typeface="Tahoma"/>
                          <a:cs typeface="Tahoma"/>
                        </a:rPr>
                        <a:t>(</a:t>
                      </a:r>
                      <a:r>
                        <a:rPr sz="1950" spc="-3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75" dirty="0">
                          <a:latin typeface="Tahoma"/>
                          <a:cs typeface="Tahoma"/>
                        </a:rPr>
                        <a:t>TC)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315" dirty="0">
                          <a:latin typeface="Tahoma"/>
                          <a:cs typeface="Tahoma"/>
                        </a:rPr>
                        <a:t>:</a:t>
                      </a:r>
                      <a:r>
                        <a:rPr sz="1950" dirty="0">
                          <a:latin typeface="Tahoma"/>
                          <a:cs typeface="Tahoma"/>
                        </a:rPr>
                        <a:t>	</a:t>
                      </a:r>
                      <a:r>
                        <a:rPr sz="1950" spc="95" dirty="0">
                          <a:latin typeface="Tahoma"/>
                          <a:cs typeface="Tahoma"/>
                        </a:rPr>
                        <a:t>37.</a:t>
                      </a:r>
                      <a:r>
                        <a:rPr sz="1950" spc="-3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290" dirty="0">
                          <a:latin typeface="Tahoma"/>
                          <a:cs typeface="Tahoma"/>
                        </a:rPr>
                        <a:t>64</a:t>
                      </a:r>
                      <a:r>
                        <a:rPr sz="1950" spc="-3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50" dirty="0">
                          <a:latin typeface="Tahoma"/>
                          <a:cs typeface="Tahoma"/>
                        </a:rPr>
                        <a:t>%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84"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950" spc="-50" dirty="0">
                          <a:latin typeface="Tahoma"/>
                          <a:cs typeface="Tahoma"/>
                        </a:rPr>
                        <a:t>%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950" spc="320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50" dirty="0">
                          <a:latin typeface="Tahoma"/>
                          <a:cs typeface="Tahoma"/>
                        </a:rPr>
                        <a:t>n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20"/>
                        </a:spcBef>
                        <a:tabLst>
                          <a:tab pos="575310" algn="l"/>
                          <a:tab pos="2247900" algn="l"/>
                          <a:tab pos="4330065" algn="l"/>
                        </a:tabLst>
                      </a:pPr>
                      <a:r>
                        <a:rPr sz="1950" spc="254" dirty="0">
                          <a:latin typeface="Tahoma"/>
                          <a:cs typeface="Tahoma"/>
                        </a:rPr>
                        <a:t>PH</a:t>
                      </a:r>
                      <a:r>
                        <a:rPr sz="1950" dirty="0">
                          <a:latin typeface="Tahoma"/>
                          <a:cs typeface="Tahoma"/>
                        </a:rPr>
                        <a:t>	</a:t>
                      </a:r>
                      <a:r>
                        <a:rPr sz="1950" spc="-315" dirty="0">
                          <a:latin typeface="Tahoma"/>
                          <a:cs typeface="Tahoma"/>
                        </a:rPr>
                        <a:t>(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365" dirty="0">
                          <a:latin typeface="Tahoma"/>
                          <a:cs typeface="Tahoma"/>
                        </a:rPr>
                        <a:t>Pré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325" dirty="0">
                          <a:latin typeface="Tahoma"/>
                          <a:cs typeface="Tahoma"/>
                        </a:rPr>
                        <a:t>st</a:t>
                      </a:r>
                      <a:r>
                        <a:rPr sz="1950" spc="-3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275" dirty="0">
                          <a:latin typeface="Tahoma"/>
                          <a:cs typeface="Tahoma"/>
                        </a:rPr>
                        <a:t>am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7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950" dirty="0">
                          <a:latin typeface="Tahoma"/>
                          <a:cs typeface="Tahoma"/>
                        </a:rPr>
                        <a:t>	</a:t>
                      </a:r>
                      <a:r>
                        <a:rPr sz="1950" spc="7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950" spc="-3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3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950" spc="-3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3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950" spc="-3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345" dirty="0">
                          <a:latin typeface="Tahoma"/>
                          <a:cs typeface="Tahoma"/>
                        </a:rPr>
                        <a:t>ote</a:t>
                      </a:r>
                      <a:r>
                        <a:rPr sz="1950" spc="-3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360" dirty="0">
                          <a:latin typeface="Tahoma"/>
                          <a:cs typeface="Tahoma"/>
                        </a:rPr>
                        <a:t>cari</a:t>
                      </a:r>
                      <a:r>
                        <a:rPr sz="1950" spc="-3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dirty="0">
                          <a:latin typeface="Tahoma"/>
                          <a:cs typeface="Tahoma"/>
                        </a:rPr>
                        <a:t>o)</a:t>
                      </a:r>
                      <a:r>
                        <a:rPr sz="1950" spc="-3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315" dirty="0">
                          <a:latin typeface="Tahoma"/>
                          <a:cs typeface="Tahoma"/>
                        </a:rPr>
                        <a:t>:</a:t>
                      </a:r>
                      <a:r>
                        <a:rPr sz="1950" dirty="0">
                          <a:latin typeface="Tahoma"/>
                          <a:cs typeface="Tahoma"/>
                        </a:rPr>
                        <a:t>	</a:t>
                      </a:r>
                      <a:r>
                        <a:rPr sz="1950" spc="125" dirty="0">
                          <a:latin typeface="Tahoma"/>
                          <a:cs typeface="Tahoma"/>
                        </a:rPr>
                        <a:t>4</a:t>
                      </a:r>
                      <a:r>
                        <a:rPr sz="1950" spc="-3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70" dirty="0">
                          <a:latin typeface="Tahoma"/>
                          <a:cs typeface="Tahoma"/>
                        </a:rPr>
                        <a:t>0.</a:t>
                      </a:r>
                      <a:r>
                        <a:rPr sz="1950" spc="-3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35" dirty="0">
                          <a:latin typeface="Tahoma"/>
                          <a:cs typeface="Tahoma"/>
                        </a:rPr>
                        <a:t>8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35" dirty="0">
                          <a:latin typeface="Tahoma"/>
                          <a:cs typeface="Tahoma"/>
                        </a:rPr>
                        <a:t>3</a:t>
                      </a:r>
                      <a:r>
                        <a:rPr sz="1950" spc="-3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50" dirty="0">
                          <a:latin typeface="Tahoma"/>
                          <a:cs typeface="Tahoma"/>
                        </a:rPr>
                        <a:t>%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2794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084"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950" spc="-50" dirty="0">
                          <a:latin typeface="Tahoma"/>
                          <a:cs typeface="Tahoma"/>
                        </a:rPr>
                        <a:t>%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950" spc="320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50" dirty="0">
                          <a:latin typeface="Tahoma"/>
                          <a:cs typeface="Tahoma"/>
                        </a:rPr>
                        <a:t>n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20"/>
                        </a:spcBef>
                        <a:tabLst>
                          <a:tab pos="1316990" algn="l"/>
                        </a:tabLst>
                      </a:pPr>
                      <a:r>
                        <a:rPr sz="1950" spc="245" dirty="0">
                          <a:latin typeface="Tahoma"/>
                          <a:cs typeface="Tahoma"/>
                        </a:rPr>
                        <a:t>Ah</a:t>
                      </a:r>
                      <a:r>
                        <a:rPr sz="1950" spc="-3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254" dirty="0">
                          <a:latin typeface="Tahoma"/>
                          <a:cs typeface="Tahoma"/>
                        </a:rPr>
                        <a:t>rro:</a:t>
                      </a:r>
                      <a:r>
                        <a:rPr sz="1950" dirty="0">
                          <a:latin typeface="Tahoma"/>
                          <a:cs typeface="Tahoma"/>
                        </a:rPr>
                        <a:t>	</a:t>
                      </a:r>
                      <a:r>
                        <a:rPr sz="1950" spc="185" dirty="0">
                          <a:latin typeface="Tahoma"/>
                          <a:cs typeface="Tahoma"/>
                        </a:rPr>
                        <a:t>76</a:t>
                      </a:r>
                      <a:r>
                        <a:rPr sz="1950" spc="-3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170" dirty="0">
                          <a:latin typeface="Tahoma"/>
                          <a:cs typeface="Tahoma"/>
                        </a:rPr>
                        <a:t>.</a:t>
                      </a:r>
                      <a:r>
                        <a:rPr sz="1950" spc="-3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270" dirty="0">
                          <a:latin typeface="Tahoma"/>
                          <a:cs typeface="Tahoma"/>
                        </a:rPr>
                        <a:t>34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50" dirty="0">
                          <a:latin typeface="Tahoma"/>
                          <a:cs typeface="Tahoma"/>
                        </a:rPr>
                        <a:t>%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2794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455"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950" spc="-50" dirty="0">
                          <a:latin typeface="Tahoma"/>
                          <a:cs typeface="Tahoma"/>
                        </a:rPr>
                        <a:t>%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950" spc="320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50" dirty="0">
                          <a:latin typeface="Tahoma"/>
                          <a:cs typeface="Tahoma"/>
                        </a:rPr>
                        <a:t>n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20"/>
                        </a:spcBef>
                        <a:tabLst>
                          <a:tab pos="1330325" algn="l"/>
                        </a:tabLst>
                      </a:pPr>
                      <a:r>
                        <a:rPr sz="1950" spc="280" dirty="0">
                          <a:latin typeface="Tahoma"/>
                          <a:cs typeface="Tahoma"/>
                        </a:rPr>
                        <a:t>Se</a:t>
                      </a:r>
                      <a:r>
                        <a:rPr sz="1950" spc="-3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2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950" spc="-3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950" spc="-3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75" dirty="0">
                          <a:latin typeface="Tahoma"/>
                          <a:cs typeface="Tahoma"/>
                        </a:rPr>
                        <a:t>ro:</a:t>
                      </a:r>
                      <a:r>
                        <a:rPr sz="1950" dirty="0">
                          <a:latin typeface="Tahoma"/>
                          <a:cs typeface="Tahoma"/>
                        </a:rPr>
                        <a:t>	</a:t>
                      </a:r>
                      <a:r>
                        <a:rPr sz="1950" spc="135" dirty="0">
                          <a:latin typeface="Tahoma"/>
                          <a:cs typeface="Tahoma"/>
                        </a:rPr>
                        <a:t>8</a:t>
                      </a:r>
                      <a:r>
                        <a:rPr sz="1950" spc="-3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35" dirty="0">
                          <a:latin typeface="Tahoma"/>
                          <a:cs typeface="Tahoma"/>
                        </a:rPr>
                        <a:t>8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170" dirty="0">
                          <a:latin typeface="Tahoma"/>
                          <a:cs typeface="Tahoma"/>
                        </a:rPr>
                        <a:t>.</a:t>
                      </a:r>
                      <a:r>
                        <a:rPr sz="1950" spc="-3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305" dirty="0">
                          <a:latin typeface="Tahoma"/>
                          <a:cs typeface="Tahoma"/>
                        </a:rPr>
                        <a:t>59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50" dirty="0">
                          <a:latin typeface="Tahoma"/>
                          <a:cs typeface="Tahoma"/>
                        </a:rPr>
                        <a:t>%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2794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0837288" y="5162350"/>
            <a:ext cx="409194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255395" algn="l"/>
                <a:tab pos="2835275" algn="l"/>
                <a:tab pos="3249930" algn="l"/>
              </a:tabLst>
            </a:pPr>
            <a:r>
              <a:rPr sz="1950" spc="-254" dirty="0">
                <a:latin typeface="Tahoma"/>
                <a:cs typeface="Tahoma"/>
              </a:rPr>
              <a:t>I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n</a:t>
            </a:r>
            <a:r>
              <a:rPr sz="1950" spc="-325" dirty="0">
                <a:latin typeface="Tahoma"/>
                <a:cs typeface="Tahoma"/>
              </a:rPr>
              <a:t> </a:t>
            </a:r>
            <a:r>
              <a:rPr sz="1950" spc="125" dirty="0">
                <a:latin typeface="Tahoma"/>
                <a:cs typeface="Tahoma"/>
              </a:rPr>
              <a:t>g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305" dirty="0">
                <a:latin typeface="Tahoma"/>
                <a:cs typeface="Tahoma"/>
              </a:rPr>
              <a:t>re</a:t>
            </a:r>
            <a:r>
              <a:rPr sz="1950" spc="-325" dirty="0">
                <a:latin typeface="Tahoma"/>
                <a:cs typeface="Tahoma"/>
              </a:rPr>
              <a:t> </a:t>
            </a:r>
            <a:r>
              <a:rPr sz="1950" spc="240" dirty="0">
                <a:latin typeface="Tahoma"/>
                <a:cs typeface="Tahoma"/>
              </a:rPr>
              <a:t>so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spc="120" dirty="0">
                <a:latin typeface="Tahoma"/>
                <a:cs typeface="Tahoma"/>
              </a:rPr>
              <a:t>e</a:t>
            </a:r>
            <a:r>
              <a:rPr sz="1950" spc="-335" dirty="0">
                <a:latin typeface="Tahoma"/>
                <a:cs typeface="Tahoma"/>
              </a:rPr>
              <a:t> </a:t>
            </a:r>
            <a:r>
              <a:rPr sz="1950" spc="300" dirty="0">
                <a:latin typeface="Tahoma"/>
                <a:cs typeface="Tahoma"/>
              </a:rPr>
              <a:t>sti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95" dirty="0">
                <a:latin typeface="Tahoma"/>
                <a:cs typeface="Tahoma"/>
              </a:rPr>
              <a:t>m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250" dirty="0">
                <a:latin typeface="Tahoma"/>
                <a:cs typeface="Tahoma"/>
              </a:rPr>
              <a:t>ad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30" dirty="0">
                <a:latin typeface="Tahoma"/>
                <a:cs typeface="Tahoma"/>
              </a:rPr>
              <a:t>o: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spc="160" dirty="0">
                <a:latin typeface="Tahoma"/>
                <a:cs typeface="Tahoma"/>
              </a:rPr>
              <a:t>S/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spc="135" dirty="0">
                <a:latin typeface="Tahoma"/>
                <a:cs typeface="Tahoma"/>
              </a:rPr>
              <a:t>3</a:t>
            </a:r>
            <a:r>
              <a:rPr sz="1950" spc="-365" dirty="0">
                <a:latin typeface="Tahoma"/>
                <a:cs typeface="Tahoma"/>
              </a:rPr>
              <a:t> </a:t>
            </a:r>
            <a:r>
              <a:rPr sz="1950" spc="-130" dirty="0">
                <a:latin typeface="Tahoma"/>
                <a:cs typeface="Tahoma"/>
              </a:rPr>
              <a:t>,</a:t>
            </a:r>
            <a:r>
              <a:rPr sz="1950" spc="-365" dirty="0">
                <a:latin typeface="Tahoma"/>
                <a:cs typeface="Tahoma"/>
              </a:rPr>
              <a:t> </a:t>
            </a:r>
            <a:r>
              <a:rPr sz="1950" spc="125" dirty="0">
                <a:latin typeface="Tahoma"/>
                <a:cs typeface="Tahoma"/>
              </a:rPr>
              <a:t>4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135" dirty="0">
                <a:latin typeface="Tahoma"/>
                <a:cs typeface="Tahoma"/>
              </a:rPr>
              <a:t>8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290" dirty="0">
                <a:latin typeface="Tahoma"/>
                <a:cs typeface="Tahoma"/>
              </a:rPr>
              <a:t>0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1341" y="5384674"/>
            <a:ext cx="5409565" cy="3841750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5"/>
              </a:spcBef>
              <a:tabLst>
                <a:tab pos="556260" algn="l"/>
                <a:tab pos="1974214" algn="l"/>
              </a:tabLst>
            </a:pPr>
            <a:r>
              <a:rPr sz="2550" spc="994" dirty="0">
                <a:latin typeface="Times New Roman"/>
                <a:cs typeface="Times New Roman"/>
              </a:rPr>
              <a:t>🔹</a:t>
            </a:r>
            <a:r>
              <a:rPr sz="2550" dirty="0">
                <a:latin typeface="Times New Roman"/>
                <a:cs typeface="Times New Roman"/>
              </a:rPr>
              <a:t>	</a:t>
            </a:r>
            <a:r>
              <a:rPr sz="2800" spc="595" dirty="0">
                <a:solidFill>
                  <a:srgbClr val="EF3865"/>
                </a:solidFill>
                <a:latin typeface="Tahoma"/>
                <a:cs typeface="Tahoma"/>
              </a:rPr>
              <a:t>Otro</a:t>
            </a:r>
            <a:r>
              <a:rPr sz="2800" spc="-480" dirty="0">
                <a:solidFill>
                  <a:srgbClr val="EF3865"/>
                </a:solidFill>
                <a:latin typeface="Tahoma"/>
                <a:cs typeface="Tahoma"/>
              </a:rPr>
              <a:t> </a:t>
            </a:r>
            <a:r>
              <a:rPr sz="2800" spc="125" dirty="0">
                <a:solidFill>
                  <a:srgbClr val="EF3865"/>
                </a:solidFill>
                <a:latin typeface="Tahoma"/>
                <a:cs typeface="Tahoma"/>
              </a:rPr>
              <a:t>s</a:t>
            </a:r>
            <a:r>
              <a:rPr sz="2800" dirty="0">
                <a:solidFill>
                  <a:srgbClr val="EF3865"/>
                </a:solidFill>
                <a:latin typeface="Tahoma"/>
                <a:cs typeface="Tahoma"/>
              </a:rPr>
              <a:t>	</a:t>
            </a:r>
            <a:r>
              <a:rPr sz="2800" spc="455" dirty="0">
                <a:solidFill>
                  <a:srgbClr val="EF3865"/>
                </a:solidFill>
                <a:latin typeface="Tahoma"/>
                <a:cs typeface="Tahoma"/>
              </a:rPr>
              <a:t>Asp</a:t>
            </a:r>
            <a:r>
              <a:rPr sz="2800" spc="-480" dirty="0">
                <a:solidFill>
                  <a:srgbClr val="EF3865"/>
                </a:solidFill>
                <a:latin typeface="Tahoma"/>
                <a:cs typeface="Tahoma"/>
              </a:rPr>
              <a:t> </a:t>
            </a:r>
            <a:r>
              <a:rPr sz="2800" spc="160" dirty="0">
                <a:solidFill>
                  <a:srgbClr val="EF3865"/>
                </a:solidFill>
                <a:latin typeface="Tahoma"/>
                <a:cs typeface="Tahoma"/>
              </a:rPr>
              <a:t>e</a:t>
            </a:r>
            <a:r>
              <a:rPr sz="2800" spc="-480" dirty="0">
                <a:solidFill>
                  <a:srgbClr val="EF3865"/>
                </a:solidFill>
                <a:latin typeface="Tahoma"/>
                <a:cs typeface="Tahoma"/>
              </a:rPr>
              <a:t> </a:t>
            </a:r>
            <a:r>
              <a:rPr sz="2800" spc="535" dirty="0">
                <a:solidFill>
                  <a:srgbClr val="EF3865"/>
                </a:solidFill>
                <a:latin typeface="Tahoma"/>
                <a:cs typeface="Tahoma"/>
              </a:rPr>
              <a:t>cto</a:t>
            </a:r>
            <a:r>
              <a:rPr sz="2800" spc="-475" dirty="0">
                <a:solidFill>
                  <a:srgbClr val="EF3865"/>
                </a:solidFill>
                <a:latin typeface="Tahoma"/>
                <a:cs typeface="Tahoma"/>
              </a:rPr>
              <a:t> </a:t>
            </a:r>
            <a:r>
              <a:rPr sz="2800" spc="135" dirty="0">
                <a:solidFill>
                  <a:srgbClr val="EF3865"/>
                </a:solidFill>
                <a:latin typeface="Tahoma"/>
                <a:cs typeface="Tahoma"/>
              </a:rPr>
              <a:t>s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2119630" algn="l"/>
                <a:tab pos="3982720" algn="l"/>
                <a:tab pos="4312920" algn="l"/>
              </a:tabLst>
            </a:pPr>
            <a:r>
              <a:rPr sz="2250" spc="365" dirty="0">
                <a:latin typeface="Tahoma"/>
                <a:cs typeface="Tahoma"/>
              </a:rPr>
              <a:t>Anti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145" dirty="0">
                <a:latin typeface="Tahoma"/>
                <a:cs typeface="Tahoma"/>
              </a:rPr>
              <a:t>g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dirty="0">
                <a:latin typeface="Tahoma"/>
                <a:cs typeface="Tahoma"/>
              </a:rPr>
              <a:t>ü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130" dirty="0">
                <a:latin typeface="Tahoma"/>
                <a:cs typeface="Tahoma"/>
              </a:rPr>
              <a:t>e</a:t>
            </a:r>
            <a:r>
              <a:rPr sz="2250" spc="-370" dirty="0">
                <a:latin typeface="Tahoma"/>
                <a:cs typeface="Tahoma"/>
              </a:rPr>
              <a:t> </a:t>
            </a:r>
            <a:r>
              <a:rPr sz="2250" spc="160" dirty="0">
                <a:latin typeface="Tahoma"/>
                <a:cs typeface="Tahoma"/>
              </a:rPr>
              <a:t>d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270" dirty="0">
                <a:latin typeface="Tahoma"/>
                <a:cs typeface="Tahoma"/>
              </a:rPr>
              <a:t>ad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160" dirty="0">
                <a:latin typeface="Tahoma"/>
                <a:cs typeface="Tahoma"/>
              </a:rPr>
              <a:t>p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350" dirty="0">
                <a:latin typeface="Tahoma"/>
                <a:cs typeface="Tahoma"/>
              </a:rPr>
              <a:t>ro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110" dirty="0">
                <a:latin typeface="Tahoma"/>
                <a:cs typeface="Tahoma"/>
              </a:rPr>
              <a:t>m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130" dirty="0">
                <a:latin typeface="Tahoma"/>
                <a:cs typeface="Tahoma"/>
              </a:rPr>
              <a:t>e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160" dirty="0">
                <a:latin typeface="Tahoma"/>
                <a:cs typeface="Tahoma"/>
              </a:rPr>
              <a:t>d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-35" dirty="0">
                <a:latin typeface="Tahoma"/>
                <a:cs typeface="Tahoma"/>
              </a:rPr>
              <a:t>i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30" dirty="0">
                <a:latin typeface="Tahoma"/>
                <a:cs typeface="Tahoma"/>
              </a:rPr>
              <a:t>o: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105" dirty="0">
                <a:latin typeface="Tahoma"/>
                <a:cs typeface="Tahoma"/>
              </a:rPr>
              <a:t>3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285" dirty="0">
                <a:latin typeface="Tahoma"/>
                <a:cs typeface="Tahoma"/>
              </a:rPr>
              <a:t>añ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145" dirty="0">
                <a:latin typeface="Tahoma"/>
                <a:cs typeface="Tahoma"/>
              </a:rPr>
              <a:t>o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110" dirty="0">
                <a:latin typeface="Tahoma"/>
                <a:cs typeface="Tahoma"/>
              </a:rPr>
              <a:t>s</a:t>
            </a:r>
            <a:endParaRPr sz="2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55"/>
              </a:spcBef>
              <a:tabLst>
                <a:tab pos="443230" algn="l"/>
                <a:tab pos="1183005" algn="l"/>
                <a:tab pos="1992630" algn="l"/>
                <a:tab pos="2532380" algn="l"/>
                <a:tab pos="2830195" algn="l"/>
                <a:tab pos="4667885" algn="l"/>
              </a:tabLst>
            </a:pPr>
            <a:r>
              <a:rPr sz="2250" spc="-50" dirty="0">
                <a:latin typeface="Tahoma"/>
                <a:cs typeface="Tahoma"/>
              </a:rPr>
              <a:t>%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370" dirty="0">
                <a:latin typeface="Tahoma"/>
                <a:cs typeface="Tahoma"/>
              </a:rPr>
              <a:t>co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-50" dirty="0">
                <a:latin typeface="Tahoma"/>
                <a:cs typeface="Tahoma"/>
              </a:rPr>
              <a:t>n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110" dirty="0">
                <a:latin typeface="Tahoma"/>
                <a:cs typeface="Tahoma"/>
              </a:rPr>
              <a:t>m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295" dirty="0">
                <a:latin typeface="Tahoma"/>
                <a:cs typeface="Tahoma"/>
              </a:rPr>
              <a:t>ás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160" dirty="0">
                <a:latin typeface="Tahoma"/>
                <a:cs typeface="Tahoma"/>
              </a:rPr>
              <a:t>d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80" dirty="0">
                <a:latin typeface="Tahoma"/>
                <a:cs typeface="Tahoma"/>
              </a:rPr>
              <a:t>e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-50" dirty="0">
                <a:latin typeface="Tahoma"/>
                <a:cs typeface="Tahoma"/>
              </a:rPr>
              <a:t>1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160" dirty="0">
                <a:latin typeface="Tahoma"/>
                <a:cs typeface="Tahoma"/>
              </a:rPr>
              <a:t>p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350" dirty="0">
                <a:latin typeface="Tahoma"/>
                <a:cs typeface="Tahoma"/>
              </a:rPr>
              <a:t>ro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160" dirty="0">
                <a:latin typeface="Tahoma"/>
                <a:cs typeface="Tahoma"/>
              </a:rPr>
              <a:t>d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dirty="0">
                <a:latin typeface="Tahoma"/>
                <a:cs typeface="Tahoma"/>
              </a:rPr>
              <a:t>u</a:t>
            </a:r>
            <a:r>
              <a:rPr sz="2250" spc="-370" dirty="0">
                <a:latin typeface="Tahoma"/>
                <a:cs typeface="Tahoma"/>
              </a:rPr>
              <a:t> </a:t>
            </a:r>
            <a:r>
              <a:rPr sz="2250" spc="305" dirty="0">
                <a:latin typeface="Tahoma"/>
                <a:cs typeface="Tahoma"/>
              </a:rPr>
              <a:t>cto: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155" dirty="0">
                <a:latin typeface="Tahoma"/>
                <a:cs typeface="Tahoma"/>
              </a:rPr>
              <a:t>8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155" dirty="0">
                <a:latin typeface="Tahoma"/>
                <a:cs typeface="Tahoma"/>
              </a:rPr>
              <a:t>8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-50" dirty="0">
                <a:latin typeface="Tahoma"/>
                <a:cs typeface="Tahoma"/>
              </a:rPr>
              <a:t>%</a:t>
            </a:r>
            <a:endParaRPr sz="2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  <a:tabLst>
                <a:tab pos="443230" algn="l"/>
                <a:tab pos="1183005" algn="l"/>
                <a:tab pos="2513330" algn="l"/>
                <a:tab pos="2816225" algn="l"/>
                <a:tab pos="4273550" algn="l"/>
              </a:tabLst>
            </a:pPr>
            <a:r>
              <a:rPr sz="2250" spc="-50" dirty="0">
                <a:latin typeface="Tahoma"/>
                <a:cs typeface="Tahoma"/>
              </a:rPr>
              <a:t>%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370" dirty="0">
                <a:latin typeface="Tahoma"/>
                <a:cs typeface="Tahoma"/>
              </a:rPr>
              <a:t>co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-50" dirty="0">
                <a:latin typeface="Tahoma"/>
                <a:cs typeface="Tahoma"/>
              </a:rPr>
              <a:t>n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290" dirty="0">
                <a:latin typeface="Tahoma"/>
                <a:cs typeface="Tahoma"/>
              </a:rPr>
              <a:t>Ah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145" dirty="0">
                <a:latin typeface="Tahoma"/>
                <a:cs typeface="Tahoma"/>
              </a:rPr>
              <a:t>o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400" dirty="0">
                <a:latin typeface="Tahoma"/>
                <a:cs typeface="Tahoma"/>
              </a:rPr>
              <a:t>rro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-415" dirty="0">
                <a:latin typeface="Tahoma"/>
                <a:cs typeface="Tahoma"/>
              </a:rPr>
              <a:t>+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320" dirty="0">
                <a:latin typeface="Tahoma"/>
                <a:cs typeface="Tahoma"/>
              </a:rPr>
              <a:t>Se</a:t>
            </a:r>
            <a:r>
              <a:rPr sz="2250" spc="-370" dirty="0">
                <a:latin typeface="Tahoma"/>
                <a:cs typeface="Tahoma"/>
              </a:rPr>
              <a:t> </a:t>
            </a:r>
            <a:r>
              <a:rPr sz="2250" spc="145" dirty="0">
                <a:latin typeface="Tahoma"/>
                <a:cs typeface="Tahoma"/>
              </a:rPr>
              <a:t>g</a:t>
            </a:r>
            <a:r>
              <a:rPr sz="2250" spc="-370" dirty="0">
                <a:latin typeface="Tahoma"/>
                <a:cs typeface="Tahoma"/>
              </a:rPr>
              <a:t> </a:t>
            </a:r>
            <a:r>
              <a:rPr sz="2250" dirty="0">
                <a:latin typeface="Tahoma"/>
                <a:cs typeface="Tahoma"/>
              </a:rPr>
              <a:t>u</a:t>
            </a:r>
            <a:r>
              <a:rPr sz="2250" spc="-370" dirty="0">
                <a:latin typeface="Tahoma"/>
                <a:cs typeface="Tahoma"/>
              </a:rPr>
              <a:t> </a:t>
            </a:r>
            <a:r>
              <a:rPr sz="2250" spc="200" dirty="0">
                <a:latin typeface="Tahoma"/>
                <a:cs typeface="Tahoma"/>
              </a:rPr>
              <a:t>ro: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130" dirty="0">
                <a:latin typeface="Tahoma"/>
                <a:cs typeface="Tahoma"/>
              </a:rPr>
              <a:t>5</a:t>
            </a:r>
            <a:r>
              <a:rPr sz="2250" spc="-390" dirty="0">
                <a:latin typeface="Tahoma"/>
                <a:cs typeface="Tahoma"/>
              </a:rPr>
              <a:t> </a:t>
            </a:r>
            <a:r>
              <a:rPr sz="2250" spc="-195" dirty="0">
                <a:latin typeface="Tahoma"/>
                <a:cs typeface="Tahoma"/>
              </a:rPr>
              <a:t>.</a:t>
            </a:r>
            <a:r>
              <a:rPr sz="2250" spc="-415" dirty="0">
                <a:latin typeface="Tahoma"/>
                <a:cs typeface="Tahoma"/>
              </a:rPr>
              <a:t> </a:t>
            </a:r>
            <a:r>
              <a:rPr sz="2250" spc="345" dirty="0">
                <a:latin typeface="Tahoma"/>
                <a:cs typeface="Tahoma"/>
              </a:rPr>
              <a:t>92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-50" dirty="0">
                <a:latin typeface="Tahoma"/>
                <a:cs typeface="Tahoma"/>
              </a:rPr>
              <a:t>%</a:t>
            </a:r>
            <a:endParaRPr sz="2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55"/>
              </a:spcBef>
              <a:tabLst>
                <a:tab pos="443230" algn="l"/>
                <a:tab pos="1503680" algn="l"/>
                <a:tab pos="2894965" algn="l"/>
              </a:tabLst>
            </a:pPr>
            <a:r>
              <a:rPr sz="2250" spc="-50" dirty="0">
                <a:latin typeface="Tahoma"/>
                <a:cs typeface="Tahoma"/>
              </a:rPr>
              <a:t>%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390" dirty="0">
                <a:latin typeface="Tahoma"/>
                <a:cs typeface="Tahoma"/>
              </a:rPr>
              <a:t>can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215" dirty="0">
                <a:latin typeface="Tahoma"/>
                <a:cs typeface="Tahoma"/>
              </a:rPr>
              <a:t>al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150" dirty="0">
                <a:latin typeface="Tahoma"/>
                <a:cs typeface="Tahoma"/>
              </a:rPr>
              <a:t>D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-35" dirty="0">
                <a:latin typeface="Tahoma"/>
                <a:cs typeface="Tahoma"/>
              </a:rPr>
              <a:t>i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145" dirty="0">
                <a:latin typeface="Tahoma"/>
                <a:cs typeface="Tahoma"/>
              </a:rPr>
              <a:t>g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-35" dirty="0">
                <a:latin typeface="Tahoma"/>
                <a:cs typeface="Tahoma"/>
              </a:rPr>
              <a:t>i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320" dirty="0">
                <a:latin typeface="Tahoma"/>
                <a:cs typeface="Tahoma"/>
              </a:rPr>
              <a:t>t</a:t>
            </a:r>
            <a:r>
              <a:rPr sz="2250" spc="-350" dirty="0">
                <a:latin typeface="Tahoma"/>
                <a:cs typeface="Tahoma"/>
              </a:rPr>
              <a:t> </a:t>
            </a:r>
            <a:r>
              <a:rPr sz="2250" spc="240" dirty="0">
                <a:latin typeface="Tahoma"/>
                <a:cs typeface="Tahoma"/>
              </a:rPr>
              <a:t>al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-365" dirty="0">
                <a:latin typeface="Tahoma"/>
                <a:cs typeface="Tahoma"/>
              </a:rPr>
              <a:t>: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-95" dirty="0">
                <a:latin typeface="Tahoma"/>
                <a:cs typeface="Tahoma"/>
              </a:rPr>
              <a:t>1</a:t>
            </a:r>
            <a:r>
              <a:rPr sz="2250" spc="-365" dirty="0">
                <a:latin typeface="Tahoma"/>
                <a:cs typeface="Tahoma"/>
              </a:rPr>
              <a:t> </a:t>
            </a:r>
            <a:r>
              <a:rPr sz="2250" spc="120" dirty="0">
                <a:latin typeface="Tahoma"/>
                <a:cs typeface="Tahoma"/>
              </a:rPr>
              <a:t>2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-195" dirty="0">
                <a:latin typeface="Tahoma"/>
                <a:cs typeface="Tahoma"/>
              </a:rPr>
              <a:t>.</a:t>
            </a:r>
            <a:r>
              <a:rPr sz="2250" spc="-395" dirty="0">
                <a:latin typeface="Tahoma"/>
                <a:cs typeface="Tahoma"/>
              </a:rPr>
              <a:t> </a:t>
            </a:r>
            <a:r>
              <a:rPr sz="2250" spc="130" dirty="0">
                <a:latin typeface="Tahoma"/>
                <a:cs typeface="Tahoma"/>
              </a:rPr>
              <a:t>5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145" dirty="0">
                <a:latin typeface="Tahoma"/>
                <a:cs typeface="Tahoma"/>
              </a:rPr>
              <a:t>4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-50" dirty="0">
                <a:latin typeface="Tahoma"/>
                <a:cs typeface="Tahoma"/>
              </a:rPr>
              <a:t>%</a:t>
            </a:r>
            <a:endParaRPr sz="2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  <a:tabLst>
                <a:tab pos="443230" algn="l"/>
                <a:tab pos="1503680" algn="l"/>
                <a:tab pos="3292475" algn="l"/>
              </a:tabLst>
            </a:pPr>
            <a:r>
              <a:rPr sz="2250" spc="-50" dirty="0">
                <a:latin typeface="Tahoma"/>
                <a:cs typeface="Tahoma"/>
              </a:rPr>
              <a:t>%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390" dirty="0">
                <a:latin typeface="Tahoma"/>
                <a:cs typeface="Tahoma"/>
              </a:rPr>
              <a:t>can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215" dirty="0">
                <a:latin typeface="Tahoma"/>
                <a:cs typeface="Tahoma"/>
              </a:rPr>
              <a:t>al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310" dirty="0">
                <a:latin typeface="Tahoma"/>
                <a:cs typeface="Tahoma"/>
              </a:rPr>
              <a:t>Ag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130" dirty="0">
                <a:latin typeface="Tahoma"/>
                <a:cs typeface="Tahoma"/>
              </a:rPr>
              <a:t>e</a:t>
            </a:r>
            <a:r>
              <a:rPr sz="2250" spc="-370" dirty="0">
                <a:latin typeface="Tahoma"/>
                <a:cs typeface="Tahoma"/>
              </a:rPr>
              <a:t> </a:t>
            </a:r>
            <a:r>
              <a:rPr sz="2250" dirty="0">
                <a:latin typeface="Tahoma"/>
                <a:cs typeface="Tahoma"/>
              </a:rPr>
              <a:t>n</a:t>
            </a:r>
            <a:r>
              <a:rPr sz="2250" spc="-370" dirty="0">
                <a:latin typeface="Tahoma"/>
                <a:cs typeface="Tahoma"/>
              </a:rPr>
              <a:t> </a:t>
            </a:r>
            <a:r>
              <a:rPr sz="2250" spc="280" dirty="0">
                <a:latin typeface="Tahoma"/>
                <a:cs typeface="Tahoma"/>
              </a:rPr>
              <a:t>ci</a:t>
            </a:r>
            <a:r>
              <a:rPr sz="2250" spc="-370" dirty="0">
                <a:latin typeface="Tahoma"/>
                <a:cs typeface="Tahoma"/>
              </a:rPr>
              <a:t> </a:t>
            </a:r>
            <a:r>
              <a:rPr sz="2250" spc="185" dirty="0">
                <a:latin typeface="Tahoma"/>
                <a:cs typeface="Tahoma"/>
              </a:rPr>
              <a:t>as: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295" dirty="0">
                <a:latin typeface="Tahoma"/>
                <a:cs typeface="Tahoma"/>
              </a:rPr>
              <a:t>32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-195" dirty="0">
                <a:latin typeface="Tahoma"/>
                <a:cs typeface="Tahoma"/>
              </a:rPr>
              <a:t>.</a:t>
            </a:r>
            <a:r>
              <a:rPr sz="2250" spc="-420" dirty="0">
                <a:latin typeface="Tahoma"/>
                <a:cs typeface="Tahoma"/>
              </a:rPr>
              <a:t> </a:t>
            </a:r>
            <a:r>
              <a:rPr sz="2250" spc="145" dirty="0">
                <a:latin typeface="Tahoma"/>
                <a:cs typeface="Tahoma"/>
              </a:rPr>
              <a:t>4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145" dirty="0">
                <a:latin typeface="Tahoma"/>
                <a:cs typeface="Tahoma"/>
              </a:rPr>
              <a:t>4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-50" dirty="0">
                <a:latin typeface="Tahoma"/>
                <a:cs typeface="Tahoma"/>
              </a:rPr>
              <a:t>%</a:t>
            </a:r>
            <a:endParaRPr sz="2250">
              <a:latin typeface="Tahoma"/>
              <a:cs typeface="Tahoma"/>
            </a:endParaRPr>
          </a:p>
          <a:p>
            <a:pPr marL="12700" marR="5080">
              <a:lnSpc>
                <a:spcPct val="135300"/>
              </a:lnSpc>
              <a:tabLst>
                <a:tab pos="443230" algn="l"/>
                <a:tab pos="1503680" algn="l"/>
                <a:tab pos="2538095" algn="l"/>
                <a:tab pos="4192270" algn="l"/>
                <a:tab pos="4302760" algn="l"/>
                <a:tab pos="5213985" algn="l"/>
              </a:tabLst>
            </a:pPr>
            <a:r>
              <a:rPr sz="2250" spc="-50" dirty="0">
                <a:latin typeface="Tahoma"/>
                <a:cs typeface="Tahoma"/>
              </a:rPr>
              <a:t>%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390" dirty="0">
                <a:latin typeface="Tahoma"/>
                <a:cs typeface="Tahoma"/>
              </a:rPr>
              <a:t>can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215" dirty="0">
                <a:latin typeface="Tahoma"/>
                <a:cs typeface="Tahoma"/>
              </a:rPr>
              <a:t>al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135" dirty="0">
                <a:latin typeface="Tahoma"/>
                <a:cs typeface="Tahoma"/>
              </a:rPr>
              <a:t>Te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-60" dirty="0">
                <a:latin typeface="Tahoma"/>
                <a:cs typeface="Tahoma"/>
              </a:rPr>
              <a:t>l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130" dirty="0">
                <a:latin typeface="Tahoma"/>
                <a:cs typeface="Tahoma"/>
              </a:rPr>
              <a:t>e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110" dirty="0">
                <a:latin typeface="Tahoma"/>
                <a:cs typeface="Tahoma"/>
              </a:rPr>
              <a:t>m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390" dirty="0">
                <a:latin typeface="Tahoma"/>
                <a:cs typeface="Tahoma"/>
              </a:rPr>
              <a:t>arketi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dirty="0">
                <a:latin typeface="Tahoma"/>
                <a:cs typeface="Tahoma"/>
              </a:rPr>
              <a:t>n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145" dirty="0">
                <a:latin typeface="Tahoma"/>
                <a:cs typeface="Tahoma"/>
              </a:rPr>
              <a:t>g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-365" dirty="0">
                <a:latin typeface="Tahoma"/>
                <a:cs typeface="Tahoma"/>
              </a:rPr>
              <a:t>: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325" dirty="0">
                <a:latin typeface="Tahoma"/>
                <a:cs typeface="Tahoma"/>
              </a:rPr>
              <a:t>65</a:t>
            </a:r>
            <a:r>
              <a:rPr sz="2250" spc="-390" dirty="0">
                <a:latin typeface="Tahoma"/>
                <a:cs typeface="Tahoma"/>
              </a:rPr>
              <a:t> </a:t>
            </a:r>
            <a:r>
              <a:rPr sz="2250" spc="-195" dirty="0">
                <a:latin typeface="Tahoma"/>
                <a:cs typeface="Tahoma"/>
              </a:rPr>
              <a:t>.</a:t>
            </a:r>
            <a:r>
              <a:rPr sz="2250" spc="-484" dirty="0">
                <a:latin typeface="Tahoma"/>
                <a:cs typeface="Tahoma"/>
              </a:rPr>
              <a:t> </a:t>
            </a:r>
            <a:r>
              <a:rPr sz="2250" spc="140" dirty="0">
                <a:latin typeface="Tahoma"/>
                <a:cs typeface="Tahoma"/>
              </a:rPr>
              <a:t>74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-50" dirty="0">
                <a:latin typeface="Tahoma"/>
                <a:cs typeface="Tahoma"/>
              </a:rPr>
              <a:t>% </a:t>
            </a:r>
            <a:r>
              <a:rPr sz="2250" spc="-295" dirty="0">
                <a:latin typeface="Tahoma"/>
                <a:cs typeface="Tahoma"/>
              </a:rPr>
              <a:t>I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355" dirty="0">
                <a:latin typeface="Tahoma"/>
                <a:cs typeface="Tahoma"/>
              </a:rPr>
              <a:t>nte</a:t>
            </a:r>
            <a:r>
              <a:rPr sz="2250" spc="-370" dirty="0">
                <a:latin typeface="Tahoma"/>
                <a:cs typeface="Tahoma"/>
              </a:rPr>
              <a:t> </a:t>
            </a:r>
            <a:r>
              <a:rPr sz="2250" spc="430" dirty="0">
                <a:latin typeface="Tahoma"/>
                <a:cs typeface="Tahoma"/>
              </a:rPr>
              <a:t>racci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145" dirty="0">
                <a:latin typeface="Tahoma"/>
                <a:cs typeface="Tahoma"/>
              </a:rPr>
              <a:t>o</a:t>
            </a:r>
            <a:r>
              <a:rPr sz="2250" spc="-370" dirty="0">
                <a:latin typeface="Tahoma"/>
                <a:cs typeface="Tahoma"/>
              </a:rPr>
              <a:t> </a:t>
            </a:r>
            <a:r>
              <a:rPr sz="2250" dirty="0">
                <a:latin typeface="Tahoma"/>
                <a:cs typeface="Tahoma"/>
              </a:rPr>
              <a:t>n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130" dirty="0">
                <a:latin typeface="Tahoma"/>
                <a:cs typeface="Tahoma"/>
              </a:rPr>
              <a:t>e</a:t>
            </a:r>
            <a:r>
              <a:rPr sz="2250" spc="-370" dirty="0">
                <a:latin typeface="Tahoma"/>
                <a:cs typeface="Tahoma"/>
              </a:rPr>
              <a:t> </a:t>
            </a:r>
            <a:r>
              <a:rPr sz="2250" spc="110" dirty="0">
                <a:latin typeface="Tahoma"/>
                <a:cs typeface="Tahoma"/>
              </a:rPr>
              <a:t>s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160" dirty="0">
                <a:latin typeface="Tahoma"/>
                <a:cs typeface="Tahoma"/>
              </a:rPr>
              <a:t>p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350" dirty="0">
                <a:latin typeface="Tahoma"/>
                <a:cs typeface="Tahoma"/>
              </a:rPr>
              <a:t>ro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110" dirty="0">
                <a:latin typeface="Tahoma"/>
                <a:cs typeface="Tahoma"/>
              </a:rPr>
              <a:t>m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130" dirty="0">
                <a:latin typeface="Tahoma"/>
                <a:cs typeface="Tahoma"/>
              </a:rPr>
              <a:t>e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160" dirty="0">
                <a:latin typeface="Tahoma"/>
                <a:cs typeface="Tahoma"/>
              </a:rPr>
              <a:t>d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-35" dirty="0">
                <a:latin typeface="Tahoma"/>
                <a:cs typeface="Tahoma"/>
              </a:rPr>
              <a:t>i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95" dirty="0">
                <a:latin typeface="Tahoma"/>
                <a:cs typeface="Tahoma"/>
              </a:rPr>
              <a:t>o</a:t>
            </a:r>
            <a:r>
              <a:rPr sz="2250" dirty="0">
                <a:latin typeface="Tahoma"/>
                <a:cs typeface="Tahoma"/>
              </a:rPr>
              <a:t>		</a:t>
            </a:r>
            <a:r>
              <a:rPr sz="2250" spc="-95" dirty="0">
                <a:latin typeface="Tahoma"/>
                <a:cs typeface="Tahoma"/>
              </a:rPr>
              <a:t>1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120" dirty="0">
                <a:latin typeface="Tahoma"/>
                <a:cs typeface="Tahoma"/>
              </a:rPr>
              <a:t>2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110" dirty="0">
                <a:latin typeface="Tahoma"/>
                <a:cs typeface="Tahoma"/>
              </a:rPr>
              <a:t>m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-365" dirty="0">
                <a:latin typeface="Tahoma"/>
                <a:cs typeface="Tahoma"/>
              </a:rPr>
              <a:t>: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155" dirty="0">
                <a:latin typeface="Tahoma"/>
                <a:cs typeface="Tahoma"/>
              </a:rPr>
              <a:t>6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38595" y="6056202"/>
            <a:ext cx="2524125" cy="4330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61009" algn="l"/>
              </a:tabLst>
            </a:pPr>
            <a:r>
              <a:rPr sz="2650" spc="2090" dirty="0">
                <a:latin typeface="Webdings"/>
                <a:cs typeface="Webdings"/>
              </a:rPr>
              <a:t>🟥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350" i="1" spc="250" dirty="0">
                <a:latin typeface="Trebuchet MS"/>
                <a:cs typeface="Trebuchet MS"/>
              </a:rPr>
              <a:t>Comentario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92117" y="6841009"/>
            <a:ext cx="9649460" cy="2876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57505" algn="l"/>
                <a:tab pos="1763395" algn="l"/>
                <a:tab pos="2199005" algn="l"/>
                <a:tab pos="3267075" algn="l"/>
                <a:tab pos="3964940" algn="l"/>
                <a:tab pos="4782820" algn="l"/>
                <a:tab pos="6395085" algn="l"/>
                <a:tab pos="6740525" algn="l"/>
                <a:tab pos="7818120" algn="l"/>
                <a:tab pos="8328659" algn="l"/>
                <a:tab pos="9192260" algn="l"/>
              </a:tabLst>
            </a:pPr>
            <a:r>
              <a:rPr sz="1700" dirty="0">
                <a:latin typeface="Tahoma"/>
                <a:cs typeface="Tahoma"/>
              </a:rPr>
              <a:t>E</a:t>
            </a:r>
            <a:r>
              <a:rPr sz="1700" spc="-250" dirty="0">
                <a:latin typeface="Tahoma"/>
                <a:cs typeface="Tahoma"/>
              </a:rPr>
              <a:t> </a:t>
            </a:r>
            <a:r>
              <a:rPr sz="1700" spc="-50" dirty="0">
                <a:latin typeface="Tahoma"/>
                <a:cs typeface="Tahoma"/>
              </a:rPr>
              <a:t>l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225" dirty="0">
                <a:latin typeface="Tahoma"/>
                <a:cs typeface="Tahoma"/>
              </a:rPr>
              <a:t>se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00" dirty="0">
                <a:latin typeface="Tahoma"/>
                <a:cs typeface="Tahoma"/>
              </a:rPr>
              <a:t>g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45" dirty="0">
                <a:latin typeface="Tahoma"/>
                <a:cs typeface="Tahoma"/>
              </a:rPr>
              <a:t>nto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45" dirty="0">
                <a:latin typeface="Tahoma"/>
                <a:cs typeface="Tahoma"/>
              </a:rPr>
              <a:t>e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260" dirty="0">
                <a:latin typeface="Tahoma"/>
                <a:cs typeface="Tahoma"/>
              </a:rPr>
              <a:t>Cl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i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45" dirty="0">
                <a:latin typeface="Tahoma"/>
                <a:cs typeface="Tahoma"/>
              </a:rPr>
              <a:t>nte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229" dirty="0">
                <a:latin typeface="Tahoma"/>
                <a:cs typeface="Tahoma"/>
              </a:rPr>
              <a:t>Baj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60" dirty="0">
                <a:latin typeface="Tahoma"/>
                <a:cs typeface="Tahoma"/>
              </a:rPr>
              <a:t>o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225" dirty="0">
                <a:latin typeface="Tahoma"/>
                <a:cs typeface="Tahoma"/>
              </a:rPr>
              <a:t>Val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0" dirty="0">
                <a:latin typeface="Tahoma"/>
                <a:cs typeface="Tahoma"/>
              </a:rPr>
              <a:t>r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260" dirty="0">
                <a:latin typeface="Tahoma"/>
                <a:cs typeface="Tahoma"/>
              </a:rPr>
              <a:t>re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p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60" dirty="0">
                <a:latin typeface="Tahoma"/>
                <a:cs typeface="Tahoma"/>
              </a:rPr>
              <a:t>re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25" dirty="0">
                <a:latin typeface="Tahoma"/>
                <a:cs typeface="Tahoma"/>
              </a:rPr>
              <a:t>se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40" dirty="0">
                <a:latin typeface="Tahoma"/>
                <a:cs typeface="Tahoma"/>
              </a:rPr>
              <a:t>nt</a:t>
            </a:r>
            <a:r>
              <a:rPr sz="1700" spc="-270" dirty="0">
                <a:latin typeface="Tahoma"/>
                <a:cs typeface="Tahoma"/>
              </a:rPr>
              <a:t> </a:t>
            </a:r>
            <a:r>
              <a:rPr sz="1700" spc="114" dirty="0">
                <a:latin typeface="Tahoma"/>
                <a:cs typeface="Tahoma"/>
              </a:rPr>
              <a:t>a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50" dirty="0">
                <a:latin typeface="Tahoma"/>
                <a:cs typeface="Tahoma"/>
              </a:rPr>
              <a:t>l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100" dirty="0">
                <a:latin typeface="Tahoma"/>
                <a:cs typeface="Tahoma"/>
              </a:rPr>
              <a:t>5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00" dirty="0">
                <a:latin typeface="Tahoma"/>
                <a:cs typeface="Tahoma"/>
              </a:rPr>
              <a:t>5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150" dirty="0">
                <a:latin typeface="Tahoma"/>
                <a:cs typeface="Tahoma"/>
              </a:rPr>
              <a:t>.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70" dirty="0">
                <a:latin typeface="Tahoma"/>
                <a:cs typeface="Tahoma"/>
              </a:rPr>
              <a:t>1</a:t>
            </a:r>
            <a:r>
              <a:rPr sz="1700" spc="-315" dirty="0">
                <a:latin typeface="Tahoma"/>
                <a:cs typeface="Tahoma"/>
              </a:rPr>
              <a:t> </a:t>
            </a:r>
            <a:r>
              <a:rPr sz="1700" spc="295" dirty="0">
                <a:latin typeface="Tahoma"/>
                <a:cs typeface="Tahoma"/>
              </a:rPr>
              <a:t>0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50" dirty="0">
                <a:latin typeface="Tahoma"/>
                <a:cs typeface="Tahoma"/>
              </a:rPr>
              <a:t>%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50" dirty="0">
                <a:latin typeface="Tahoma"/>
                <a:cs typeface="Tahoma"/>
              </a:rPr>
              <a:t>l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350" dirty="0">
                <a:latin typeface="Tahoma"/>
                <a:cs typeface="Tahoma"/>
              </a:rPr>
              <a:t>tot</a:t>
            </a:r>
            <a:r>
              <a:rPr sz="1700" spc="-265" dirty="0">
                <a:latin typeface="Tahoma"/>
                <a:cs typeface="Tahoma"/>
              </a:rPr>
              <a:t> </a:t>
            </a:r>
            <a:r>
              <a:rPr sz="1700" spc="180" dirty="0">
                <a:latin typeface="Tahoma"/>
                <a:cs typeface="Tahoma"/>
              </a:rPr>
              <a:t>al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50" dirty="0">
                <a:latin typeface="Tahoma"/>
                <a:cs typeface="Tahoma"/>
              </a:rPr>
              <a:t>,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275" dirty="0">
                <a:latin typeface="Tahoma"/>
                <a:cs typeface="Tahoma"/>
              </a:rPr>
              <a:t>co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50" dirty="0">
                <a:latin typeface="Tahoma"/>
                <a:cs typeface="Tahoma"/>
              </a:rPr>
              <a:t>n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2117" y="7103213"/>
            <a:ext cx="9649460" cy="730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6000"/>
              </a:lnSpc>
              <a:spcBef>
                <a:spcPts val="95"/>
              </a:spcBef>
              <a:tabLst>
                <a:tab pos="485140" algn="l"/>
                <a:tab pos="1170305" algn="l"/>
                <a:tab pos="1283335" algn="l"/>
                <a:tab pos="1559560" algn="l"/>
                <a:tab pos="2421890" algn="l"/>
                <a:tab pos="2515235" algn="l"/>
                <a:tab pos="2695575" algn="l"/>
                <a:tab pos="3115310" algn="l"/>
                <a:tab pos="3623310" algn="l"/>
                <a:tab pos="4068445" algn="l"/>
                <a:tab pos="4808855" algn="l"/>
                <a:tab pos="5247640" algn="l"/>
                <a:tab pos="5390515" algn="l"/>
                <a:tab pos="5831840" algn="l"/>
                <a:tab pos="6247130" algn="l"/>
                <a:tab pos="6840220" algn="l"/>
                <a:tab pos="6863080" algn="l"/>
                <a:tab pos="7533005" algn="l"/>
                <a:tab pos="7785734" algn="l"/>
                <a:tab pos="8418195" algn="l"/>
                <a:tab pos="9023350" algn="l"/>
              </a:tabLst>
            </a:pPr>
            <a:r>
              <a:rPr sz="1700" spc="-70" dirty="0">
                <a:latin typeface="Tahoma"/>
                <a:cs typeface="Tahoma"/>
              </a:rPr>
              <a:t>1</a:t>
            </a:r>
            <a:r>
              <a:rPr sz="1700" spc="-30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4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00" dirty="0">
                <a:latin typeface="Tahoma"/>
                <a:cs typeface="Tahoma"/>
              </a:rPr>
              <a:t>5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120" dirty="0">
                <a:latin typeface="Tahoma"/>
                <a:cs typeface="Tahoma"/>
              </a:rPr>
              <a:t>,</a:t>
            </a:r>
            <a:r>
              <a:rPr sz="1700" spc="-315" dirty="0">
                <a:latin typeface="Tahoma"/>
                <a:cs typeface="Tahoma"/>
              </a:rPr>
              <a:t> </a:t>
            </a:r>
            <a:r>
              <a:rPr sz="1700" spc="260" dirty="0">
                <a:latin typeface="Tahoma"/>
                <a:cs typeface="Tahoma"/>
              </a:rPr>
              <a:t>92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75" dirty="0">
                <a:latin typeface="Tahoma"/>
                <a:cs typeface="Tahoma"/>
              </a:rPr>
              <a:t>3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200" dirty="0">
                <a:latin typeface="Tahoma"/>
                <a:cs typeface="Tahoma"/>
              </a:rPr>
              <a:t>cl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i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70" dirty="0">
                <a:latin typeface="Tahoma"/>
                <a:cs typeface="Tahoma"/>
              </a:rPr>
              <a:t>nte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85" dirty="0">
                <a:latin typeface="Tahoma"/>
                <a:cs typeface="Tahoma"/>
              </a:rPr>
              <a:t>s,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65" dirty="0">
                <a:latin typeface="Tahoma"/>
                <a:cs typeface="Tahoma"/>
              </a:rPr>
              <a:t>y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200" dirty="0">
                <a:latin typeface="Tahoma"/>
                <a:cs typeface="Tahoma"/>
              </a:rPr>
              <a:t>se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370" dirty="0">
                <a:latin typeface="Tahoma"/>
                <a:cs typeface="Tahoma"/>
              </a:rPr>
              <a:t>caracte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200" dirty="0">
                <a:latin typeface="Tahoma"/>
                <a:cs typeface="Tahoma"/>
              </a:rPr>
              <a:t>r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i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235" dirty="0">
                <a:latin typeface="Tahoma"/>
                <a:cs typeface="Tahoma"/>
              </a:rPr>
              <a:t>za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110" dirty="0">
                <a:latin typeface="Tahoma"/>
                <a:cs typeface="Tahoma"/>
              </a:rPr>
              <a:t>p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0" dirty="0">
                <a:latin typeface="Tahoma"/>
                <a:cs typeface="Tahoma"/>
              </a:rPr>
              <a:t>r</a:t>
            </a:r>
            <a:r>
              <a:rPr sz="1700" dirty="0">
                <a:latin typeface="Tahoma"/>
                <a:cs typeface="Tahoma"/>
              </a:rPr>
              <a:t>		</a:t>
            </a:r>
            <a:r>
              <a:rPr sz="1700" spc="285" dirty="0">
                <a:latin typeface="Tahoma"/>
                <a:cs typeface="Tahoma"/>
              </a:rPr>
              <a:t>te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n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150" dirty="0">
                <a:latin typeface="Tahoma"/>
                <a:cs typeface="Tahoma"/>
              </a:rPr>
              <a:t>r</a:t>
            </a:r>
            <a:r>
              <a:rPr sz="1700" dirty="0">
                <a:latin typeface="Tahoma"/>
                <a:cs typeface="Tahoma"/>
              </a:rPr>
              <a:t>	u</a:t>
            </a:r>
            <a:r>
              <a:rPr sz="1700" spc="-28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n</a:t>
            </a:r>
            <a:r>
              <a:rPr sz="1700" spc="-275" dirty="0">
                <a:latin typeface="Tahoma"/>
                <a:cs typeface="Tahoma"/>
              </a:rPr>
              <a:t> </a:t>
            </a:r>
            <a:r>
              <a:rPr sz="1700" spc="114" dirty="0">
                <a:latin typeface="Tahoma"/>
                <a:cs typeface="Tahoma"/>
              </a:rPr>
              <a:t>a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110" dirty="0">
                <a:latin typeface="Tahoma"/>
                <a:cs typeface="Tahoma"/>
              </a:rPr>
              <a:t>b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0" dirty="0">
                <a:latin typeface="Tahoma"/>
                <a:cs typeface="Tahoma"/>
              </a:rPr>
              <a:t>aj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14" dirty="0">
                <a:latin typeface="Tahoma"/>
                <a:cs typeface="Tahoma"/>
              </a:rPr>
              <a:t>a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110" dirty="0">
                <a:latin typeface="Tahoma"/>
                <a:cs typeface="Tahoma"/>
              </a:rPr>
              <a:t>p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00" dirty="0">
                <a:latin typeface="Tahoma"/>
                <a:cs typeface="Tahoma"/>
              </a:rPr>
              <a:t>r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14" dirty="0">
                <a:latin typeface="Tahoma"/>
                <a:cs typeface="Tahoma"/>
              </a:rPr>
              <a:t>a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110" dirty="0">
                <a:latin typeface="Tahoma"/>
                <a:cs typeface="Tahoma"/>
              </a:rPr>
              <a:t>p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65" dirty="0">
                <a:latin typeface="Tahoma"/>
                <a:cs typeface="Tahoma"/>
              </a:rPr>
              <a:t>ro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i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60" dirty="0">
                <a:latin typeface="Tahoma"/>
                <a:cs typeface="Tahoma"/>
              </a:rPr>
              <a:t>o </a:t>
            </a:r>
            <a:r>
              <a:rPr sz="1700" spc="-270" dirty="0">
                <a:latin typeface="Tahoma"/>
                <a:cs typeface="Tahoma"/>
              </a:rPr>
              <a:t>(</a:t>
            </a:r>
            <a:r>
              <a:rPr sz="1700" spc="-330" dirty="0">
                <a:latin typeface="Tahoma"/>
                <a:cs typeface="Tahoma"/>
              </a:rPr>
              <a:t> </a:t>
            </a:r>
            <a:r>
              <a:rPr sz="1700" spc="125" dirty="0">
                <a:latin typeface="Tahoma"/>
                <a:cs typeface="Tahoma"/>
              </a:rPr>
              <a:t>S/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155" dirty="0">
                <a:latin typeface="Tahoma"/>
                <a:cs typeface="Tahoma"/>
              </a:rPr>
              <a:t>6</a:t>
            </a:r>
            <a:r>
              <a:rPr sz="1700" spc="-330" dirty="0">
                <a:latin typeface="Tahoma"/>
                <a:cs typeface="Tahoma"/>
              </a:rPr>
              <a:t> </a:t>
            </a:r>
            <a:r>
              <a:rPr sz="1700" spc="-150" dirty="0">
                <a:latin typeface="Tahoma"/>
                <a:cs typeface="Tahoma"/>
              </a:rPr>
              <a:t>.</a:t>
            </a:r>
            <a:r>
              <a:rPr sz="1700" spc="-315" dirty="0">
                <a:latin typeface="Tahoma"/>
                <a:cs typeface="Tahoma"/>
              </a:rPr>
              <a:t> </a:t>
            </a:r>
            <a:r>
              <a:rPr sz="1700" spc="365" dirty="0">
                <a:latin typeface="Tahoma"/>
                <a:cs typeface="Tahoma"/>
              </a:rPr>
              <a:t>90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320" dirty="0">
                <a:latin typeface="Tahoma"/>
                <a:cs typeface="Tahoma"/>
              </a:rPr>
              <a:t>)</a:t>
            </a:r>
            <a:r>
              <a:rPr sz="1700" dirty="0">
                <a:latin typeface="Tahoma"/>
                <a:cs typeface="Tahoma"/>
              </a:rPr>
              <a:t>		</a:t>
            </a:r>
            <a:r>
              <a:rPr sz="1700" spc="65" dirty="0">
                <a:latin typeface="Tahoma"/>
                <a:cs typeface="Tahoma"/>
              </a:rPr>
              <a:t>y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n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50" dirty="0">
                <a:latin typeface="Tahoma"/>
                <a:cs typeface="Tahoma"/>
              </a:rPr>
              <a:t>r</a:t>
            </a:r>
            <a:r>
              <a:rPr sz="1700" dirty="0">
                <a:latin typeface="Tahoma"/>
                <a:cs typeface="Tahoma"/>
              </a:rPr>
              <a:t>		n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ú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229" dirty="0">
                <a:latin typeface="Tahoma"/>
                <a:cs typeface="Tahoma"/>
              </a:rPr>
              <a:t>ro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45" dirty="0">
                <a:latin typeface="Tahoma"/>
                <a:cs typeface="Tahoma"/>
              </a:rPr>
              <a:t>e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225" dirty="0">
                <a:latin typeface="Tahoma"/>
                <a:cs typeface="Tahoma"/>
              </a:rPr>
              <a:t>se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00" dirty="0">
                <a:latin typeface="Tahoma"/>
                <a:cs typeface="Tahoma"/>
              </a:rPr>
              <a:t>g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u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265" dirty="0">
                <a:latin typeface="Tahoma"/>
                <a:cs typeface="Tahoma"/>
              </a:rPr>
              <a:t>ro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60" dirty="0">
                <a:latin typeface="Tahoma"/>
                <a:cs typeface="Tahoma"/>
              </a:rPr>
              <a:t>s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110" dirty="0">
                <a:latin typeface="Tahoma"/>
                <a:cs typeface="Tahoma"/>
              </a:rPr>
              <a:t>p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0" dirty="0">
                <a:latin typeface="Tahoma"/>
                <a:cs typeface="Tahoma"/>
              </a:rPr>
              <a:t>r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200" dirty="0">
                <a:latin typeface="Tahoma"/>
                <a:cs typeface="Tahoma"/>
              </a:rPr>
              <a:t>cl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i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45" dirty="0">
                <a:latin typeface="Tahoma"/>
                <a:cs typeface="Tahoma"/>
              </a:rPr>
              <a:t>nte</a:t>
            </a:r>
            <a:r>
              <a:rPr sz="1700" dirty="0">
                <a:latin typeface="Tahoma"/>
                <a:cs typeface="Tahoma"/>
              </a:rPr>
              <a:t>		</a:t>
            </a:r>
            <a:r>
              <a:rPr sz="1700" spc="-270" dirty="0">
                <a:latin typeface="Tahoma"/>
                <a:cs typeface="Tahoma"/>
              </a:rPr>
              <a:t>(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00" dirty="0">
                <a:latin typeface="Tahoma"/>
                <a:cs typeface="Tahoma"/>
              </a:rPr>
              <a:t>5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150" dirty="0">
                <a:latin typeface="Tahoma"/>
                <a:cs typeface="Tahoma"/>
              </a:rPr>
              <a:t>.</a:t>
            </a:r>
            <a:r>
              <a:rPr sz="1700" spc="-300" dirty="0">
                <a:latin typeface="Tahoma"/>
                <a:cs typeface="Tahoma"/>
              </a:rPr>
              <a:t> </a:t>
            </a:r>
            <a:r>
              <a:rPr sz="1700" spc="100" dirty="0">
                <a:latin typeface="Tahoma"/>
                <a:cs typeface="Tahoma"/>
              </a:rPr>
              <a:t>5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20" dirty="0">
                <a:latin typeface="Tahoma"/>
                <a:cs typeface="Tahoma"/>
              </a:rPr>
              <a:t>8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70" dirty="0">
                <a:latin typeface="Tahoma"/>
                <a:cs typeface="Tahoma"/>
              </a:rPr>
              <a:t>)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50" dirty="0">
                <a:latin typeface="Tahoma"/>
                <a:cs typeface="Tahoma"/>
              </a:rPr>
              <a:t>.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335" dirty="0">
                <a:latin typeface="Tahoma"/>
                <a:cs typeface="Tahoma"/>
              </a:rPr>
              <a:t>Co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50" dirty="0">
                <a:latin typeface="Tahoma"/>
                <a:cs typeface="Tahoma"/>
              </a:rPr>
              <a:t>n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-46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u</a:t>
            </a:r>
            <a:r>
              <a:rPr sz="1700" spc="-27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n</a:t>
            </a:r>
            <a:r>
              <a:rPr sz="1700" spc="-280" dirty="0">
                <a:latin typeface="Tahoma"/>
                <a:cs typeface="Tahoma"/>
              </a:rPr>
              <a:t> </a:t>
            </a:r>
            <a:r>
              <a:rPr sz="1700" spc="165" dirty="0">
                <a:latin typeface="Tahoma"/>
                <a:cs typeface="Tahoma"/>
              </a:rPr>
              <a:t>a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95" dirty="0">
                <a:latin typeface="Tahoma"/>
                <a:cs typeface="Tahoma"/>
              </a:rPr>
              <a:t>ad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92117" y="7808063"/>
            <a:ext cx="8763000" cy="730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6000"/>
              </a:lnSpc>
              <a:spcBef>
                <a:spcPts val="95"/>
              </a:spcBef>
              <a:tabLst>
                <a:tab pos="972185" algn="l"/>
                <a:tab pos="1376680" algn="l"/>
                <a:tab pos="1474470" algn="l"/>
                <a:tab pos="1815464" algn="l"/>
                <a:tab pos="2268855" algn="l"/>
                <a:tab pos="3089275" algn="l"/>
                <a:tab pos="3519170" algn="l"/>
                <a:tab pos="4467860" algn="l"/>
                <a:tab pos="5265420" algn="l"/>
                <a:tab pos="5718810" algn="l"/>
                <a:tab pos="5825490" algn="l"/>
                <a:tab pos="7021830" algn="l"/>
                <a:tab pos="7150100" algn="l"/>
                <a:tab pos="7616190" algn="l"/>
                <a:tab pos="8562975" algn="l"/>
              </a:tabLst>
            </a:pPr>
            <a:r>
              <a:rPr sz="1700" spc="110" dirty="0">
                <a:latin typeface="Tahoma"/>
                <a:cs typeface="Tahoma"/>
              </a:rPr>
              <a:t>p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65" dirty="0">
                <a:latin typeface="Tahoma"/>
                <a:cs typeface="Tahoma"/>
              </a:rPr>
              <a:t>ro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i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60" dirty="0">
                <a:latin typeface="Tahoma"/>
                <a:cs typeface="Tahoma"/>
              </a:rPr>
              <a:t>o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35" dirty="0">
                <a:latin typeface="Tahoma"/>
                <a:cs typeface="Tahoma"/>
              </a:rPr>
              <a:t>e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254" dirty="0">
                <a:latin typeface="Tahoma"/>
                <a:cs typeface="Tahoma"/>
              </a:rPr>
              <a:t>39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210" dirty="0">
                <a:latin typeface="Tahoma"/>
                <a:cs typeface="Tahoma"/>
              </a:rPr>
              <a:t>añ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85" dirty="0">
                <a:latin typeface="Tahoma"/>
                <a:cs typeface="Tahoma"/>
              </a:rPr>
              <a:t>s,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u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325" dirty="0">
                <a:latin typeface="Tahoma"/>
                <a:cs typeface="Tahoma"/>
              </a:rPr>
              <a:t>stran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-25" dirty="0">
                <a:latin typeface="Tahoma"/>
                <a:cs typeface="Tahoma"/>
              </a:rPr>
              <a:t>i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n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100" dirty="0">
                <a:latin typeface="Tahoma"/>
                <a:cs typeface="Tahoma"/>
              </a:rPr>
              <a:t>g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60" dirty="0">
                <a:latin typeface="Tahoma"/>
                <a:cs typeface="Tahoma"/>
              </a:rPr>
              <a:t>re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229" dirty="0">
                <a:latin typeface="Tahoma"/>
                <a:cs typeface="Tahoma"/>
              </a:rPr>
              <a:t>so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60" dirty="0">
                <a:latin typeface="Tahoma"/>
                <a:cs typeface="Tahoma"/>
              </a:rPr>
              <a:t>s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260" dirty="0">
                <a:latin typeface="Tahoma"/>
                <a:cs typeface="Tahoma"/>
              </a:rPr>
              <a:t>re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u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10" dirty="0">
                <a:latin typeface="Tahoma"/>
                <a:cs typeface="Tahoma"/>
              </a:rPr>
              <a:t>ci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60" dirty="0">
                <a:latin typeface="Tahoma"/>
                <a:cs typeface="Tahoma"/>
              </a:rPr>
              <a:t>s</a:t>
            </a:r>
            <a:r>
              <a:rPr sz="1700" dirty="0">
                <a:latin typeface="Tahoma"/>
                <a:cs typeface="Tahoma"/>
              </a:rPr>
              <a:t>		</a:t>
            </a:r>
            <a:r>
              <a:rPr sz="1700" spc="-270" dirty="0">
                <a:latin typeface="Tahoma"/>
                <a:cs typeface="Tahoma"/>
              </a:rPr>
              <a:t>(</a:t>
            </a:r>
            <a:r>
              <a:rPr sz="1700" spc="-330" dirty="0">
                <a:latin typeface="Tahoma"/>
                <a:cs typeface="Tahoma"/>
              </a:rPr>
              <a:t> </a:t>
            </a:r>
            <a:r>
              <a:rPr sz="1700" spc="135" dirty="0">
                <a:latin typeface="Tahoma"/>
                <a:cs typeface="Tahoma"/>
              </a:rPr>
              <a:t>S/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125" dirty="0">
                <a:latin typeface="Tahoma"/>
                <a:cs typeface="Tahoma"/>
              </a:rPr>
              <a:t>3</a:t>
            </a:r>
            <a:r>
              <a:rPr sz="1700" spc="-320" dirty="0">
                <a:latin typeface="Tahoma"/>
                <a:cs typeface="Tahoma"/>
              </a:rPr>
              <a:t> </a:t>
            </a:r>
            <a:r>
              <a:rPr sz="1700" spc="-120" dirty="0">
                <a:latin typeface="Tahoma"/>
                <a:cs typeface="Tahoma"/>
              </a:rPr>
              <a:t>,</a:t>
            </a:r>
            <a:r>
              <a:rPr sz="1700" spc="-31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4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20" dirty="0">
                <a:latin typeface="Tahoma"/>
                <a:cs typeface="Tahoma"/>
              </a:rPr>
              <a:t>8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95" dirty="0">
                <a:latin typeface="Tahoma"/>
                <a:cs typeface="Tahoma"/>
              </a:rPr>
              <a:t>0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320" dirty="0">
                <a:latin typeface="Tahoma"/>
                <a:cs typeface="Tahoma"/>
              </a:rPr>
              <a:t>)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65" dirty="0">
                <a:latin typeface="Tahoma"/>
                <a:cs typeface="Tahoma"/>
              </a:rPr>
              <a:t>y </a:t>
            </a:r>
            <a:r>
              <a:rPr sz="1700" spc="100" dirty="0">
                <a:latin typeface="Tahoma"/>
                <a:cs typeface="Tahoma"/>
              </a:rPr>
              <a:t>g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90" dirty="0">
                <a:latin typeface="Tahoma"/>
                <a:cs typeface="Tahoma"/>
              </a:rPr>
              <a:t>rad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60" dirty="0">
                <a:latin typeface="Tahoma"/>
                <a:cs typeface="Tahoma"/>
              </a:rPr>
              <a:t>o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45" dirty="0">
                <a:latin typeface="Tahoma"/>
                <a:cs typeface="Tahoma"/>
              </a:rPr>
              <a:t>e</a:t>
            </a:r>
            <a:r>
              <a:rPr sz="1700" dirty="0">
                <a:latin typeface="Tahoma"/>
                <a:cs typeface="Tahoma"/>
              </a:rPr>
              <a:t>		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i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00" dirty="0">
                <a:latin typeface="Tahoma"/>
                <a:cs typeface="Tahoma"/>
              </a:rPr>
              <a:t>g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i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45" dirty="0">
                <a:latin typeface="Tahoma"/>
                <a:cs typeface="Tahoma"/>
              </a:rPr>
              <a:t>t</a:t>
            </a:r>
            <a:r>
              <a:rPr sz="1700" spc="-265" dirty="0">
                <a:latin typeface="Tahoma"/>
                <a:cs typeface="Tahoma"/>
              </a:rPr>
              <a:t> </a:t>
            </a:r>
            <a:r>
              <a:rPr sz="1700" spc="180" dirty="0">
                <a:latin typeface="Tahoma"/>
                <a:cs typeface="Tahoma"/>
              </a:rPr>
              <a:t>al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i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75" dirty="0">
                <a:latin typeface="Tahoma"/>
                <a:cs typeface="Tahoma"/>
              </a:rPr>
              <a:t>zaci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ó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n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50" dirty="0">
                <a:latin typeface="Tahoma"/>
                <a:cs typeface="Tahoma"/>
              </a:rPr>
              <a:t>.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315" dirty="0">
                <a:latin typeface="Tahoma"/>
                <a:cs typeface="Tahoma"/>
              </a:rPr>
              <a:t>Pre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i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n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85" dirty="0">
                <a:latin typeface="Tahoma"/>
                <a:cs typeface="Tahoma"/>
              </a:rPr>
              <a:t>an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-45" dirty="0">
                <a:latin typeface="Tahoma"/>
                <a:cs typeface="Tahoma"/>
              </a:rPr>
              <a:t>l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60" dirty="0">
                <a:latin typeface="Tahoma"/>
                <a:cs typeface="Tahoma"/>
              </a:rPr>
              <a:t>s</a:t>
            </a:r>
            <a:r>
              <a:rPr sz="1700" dirty="0">
                <a:latin typeface="Tahoma"/>
                <a:cs typeface="Tahoma"/>
              </a:rPr>
              <a:t>		</a:t>
            </a:r>
            <a:r>
              <a:rPr sz="1700" spc="290" dirty="0">
                <a:latin typeface="Tahoma"/>
                <a:cs typeface="Tahoma"/>
              </a:rPr>
              <a:t>can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80" dirty="0">
                <a:latin typeface="Tahoma"/>
                <a:cs typeface="Tahoma"/>
              </a:rPr>
              <a:t>al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60" dirty="0">
                <a:latin typeface="Tahoma"/>
                <a:cs typeface="Tahoma"/>
              </a:rPr>
              <a:t>s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340" dirty="0">
                <a:latin typeface="Tahoma"/>
                <a:cs typeface="Tahoma"/>
              </a:rPr>
              <a:t>trad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i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10" dirty="0">
                <a:latin typeface="Tahoma"/>
                <a:cs typeface="Tahoma"/>
              </a:rPr>
              <a:t>ci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n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180" dirty="0">
                <a:latin typeface="Tahoma"/>
                <a:cs typeface="Tahoma"/>
              </a:rPr>
              <a:t>al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60" dirty="0">
                <a:latin typeface="Tahoma"/>
                <a:cs typeface="Tahoma"/>
              </a:rPr>
              <a:t>s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92117" y="8603134"/>
            <a:ext cx="8736330" cy="2876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976755" algn="l"/>
                <a:tab pos="3171190" algn="l"/>
                <a:tab pos="3428365" algn="l"/>
                <a:tab pos="4700905" algn="l"/>
                <a:tab pos="6008370" algn="l"/>
                <a:tab pos="7292975" algn="l"/>
                <a:tab pos="7874000" algn="l"/>
                <a:tab pos="8520430" algn="l"/>
              </a:tabLst>
            </a:pPr>
            <a:r>
              <a:rPr sz="1700" spc="285" dirty="0">
                <a:latin typeface="Tahoma"/>
                <a:cs typeface="Tahoma"/>
              </a:rPr>
              <a:t>te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45" dirty="0">
                <a:latin typeface="Tahoma"/>
                <a:cs typeface="Tahoma"/>
              </a:rPr>
              <a:t>l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295" dirty="0">
                <a:latin typeface="Tahoma"/>
                <a:cs typeface="Tahoma"/>
              </a:rPr>
              <a:t>arketi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n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50" dirty="0">
                <a:latin typeface="Tahoma"/>
                <a:cs typeface="Tahoma"/>
              </a:rPr>
              <a:t>g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-270" dirty="0">
                <a:latin typeface="Tahoma"/>
                <a:cs typeface="Tahoma"/>
              </a:rPr>
              <a:t>(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45" dirty="0">
                <a:latin typeface="Tahoma"/>
                <a:cs typeface="Tahoma"/>
              </a:rPr>
              <a:t>65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150" dirty="0">
                <a:latin typeface="Tahoma"/>
                <a:cs typeface="Tahoma"/>
              </a:rPr>
              <a:t>.</a:t>
            </a:r>
            <a:r>
              <a:rPr sz="1700" spc="-365" dirty="0">
                <a:latin typeface="Tahoma"/>
                <a:cs typeface="Tahoma"/>
              </a:rPr>
              <a:t> </a:t>
            </a:r>
            <a:r>
              <a:rPr sz="1700" spc="105" dirty="0">
                <a:latin typeface="Tahoma"/>
                <a:cs typeface="Tahoma"/>
              </a:rPr>
              <a:t>74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%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-320" dirty="0">
                <a:latin typeface="Tahoma"/>
                <a:cs typeface="Tahoma"/>
              </a:rPr>
              <a:t>)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65" dirty="0">
                <a:latin typeface="Tahoma"/>
                <a:cs typeface="Tahoma"/>
              </a:rPr>
              <a:t>y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215" dirty="0">
                <a:latin typeface="Tahoma"/>
                <a:cs typeface="Tahoma"/>
              </a:rPr>
              <a:t>ag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n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10" dirty="0">
                <a:latin typeface="Tahoma"/>
                <a:cs typeface="Tahoma"/>
              </a:rPr>
              <a:t>ci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215" dirty="0">
                <a:latin typeface="Tahoma"/>
                <a:cs typeface="Tahoma"/>
              </a:rPr>
              <a:t>as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-270" dirty="0">
                <a:latin typeface="Tahoma"/>
                <a:cs typeface="Tahoma"/>
              </a:rPr>
              <a:t>(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29" dirty="0">
                <a:latin typeface="Tahoma"/>
                <a:cs typeface="Tahoma"/>
              </a:rPr>
              <a:t>32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150" dirty="0">
                <a:latin typeface="Tahoma"/>
                <a:cs typeface="Tahoma"/>
              </a:rPr>
              <a:t>.</a:t>
            </a:r>
            <a:r>
              <a:rPr sz="1700" spc="-31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4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4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%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270" dirty="0">
                <a:latin typeface="Tahoma"/>
                <a:cs typeface="Tahoma"/>
              </a:rPr>
              <a:t>)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50" dirty="0">
                <a:latin typeface="Tahoma"/>
                <a:cs typeface="Tahoma"/>
              </a:rPr>
              <a:t>,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i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315" dirty="0">
                <a:latin typeface="Tahoma"/>
                <a:cs typeface="Tahoma"/>
              </a:rPr>
              <a:t>ntras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110" dirty="0">
                <a:latin typeface="Tahoma"/>
                <a:cs typeface="Tahoma"/>
              </a:rPr>
              <a:t>q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u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45" dirty="0">
                <a:latin typeface="Tahoma"/>
                <a:cs typeface="Tahoma"/>
              </a:rPr>
              <a:t>e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229" dirty="0">
                <a:latin typeface="Tahoma"/>
                <a:cs typeface="Tahoma"/>
              </a:rPr>
              <a:t>so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45" dirty="0">
                <a:latin typeface="Tahoma"/>
                <a:cs typeface="Tahoma"/>
              </a:rPr>
              <a:t>l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60" dirty="0">
                <a:latin typeface="Tahoma"/>
                <a:cs typeface="Tahoma"/>
              </a:rPr>
              <a:t>o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50" dirty="0">
                <a:latin typeface="Tahoma"/>
                <a:cs typeface="Tahoma"/>
              </a:rPr>
              <a:t>l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412685" y="7808063"/>
            <a:ext cx="828675" cy="1082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195" marR="5080" indent="-24130" algn="just">
              <a:lnSpc>
                <a:spcPct val="136000"/>
              </a:lnSpc>
              <a:spcBef>
                <a:spcPts val="95"/>
              </a:spcBef>
            </a:pP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n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00" dirty="0">
                <a:latin typeface="Tahoma"/>
                <a:cs typeface="Tahoma"/>
              </a:rPr>
              <a:t>r</a:t>
            </a:r>
            <a:r>
              <a:rPr sz="1700" spc="175" dirty="0">
                <a:latin typeface="Tahoma"/>
                <a:cs typeface="Tahoma"/>
              </a:rPr>
              <a:t> </a:t>
            </a:r>
            <a:r>
              <a:rPr sz="1700" spc="275" dirty="0">
                <a:latin typeface="Tahoma"/>
                <a:cs typeface="Tahoma"/>
              </a:rPr>
              <a:t>co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60" dirty="0">
                <a:latin typeface="Tahoma"/>
                <a:cs typeface="Tahoma"/>
              </a:rPr>
              <a:t> </a:t>
            </a:r>
            <a:r>
              <a:rPr sz="1700" spc="100" dirty="0">
                <a:latin typeface="Tahoma"/>
                <a:cs typeface="Tahoma"/>
              </a:rPr>
              <a:t>5</a:t>
            </a:r>
            <a:r>
              <a:rPr sz="1700" spc="-300" dirty="0">
                <a:latin typeface="Tahoma"/>
                <a:cs typeface="Tahoma"/>
              </a:rPr>
              <a:t> </a:t>
            </a:r>
            <a:r>
              <a:rPr sz="1700" spc="-145" dirty="0">
                <a:latin typeface="Tahoma"/>
                <a:cs typeface="Tahoma"/>
              </a:rPr>
              <a:t>.</a:t>
            </a:r>
            <a:r>
              <a:rPr sz="1700" spc="-320" dirty="0">
                <a:latin typeface="Tahoma"/>
                <a:cs typeface="Tahoma"/>
              </a:rPr>
              <a:t> </a:t>
            </a:r>
            <a:r>
              <a:rPr sz="1700" spc="260" dirty="0">
                <a:latin typeface="Tahoma"/>
                <a:cs typeface="Tahoma"/>
              </a:rPr>
              <a:t>92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%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92117" y="8865338"/>
            <a:ext cx="9649460" cy="1082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36000"/>
              </a:lnSpc>
              <a:spcBef>
                <a:spcPts val="95"/>
              </a:spcBef>
            </a:pPr>
            <a:r>
              <a:rPr sz="1700" spc="275" dirty="0">
                <a:latin typeface="Tahoma"/>
                <a:cs typeface="Tahoma"/>
              </a:rPr>
              <a:t>co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b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n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65" dirty="0">
                <a:latin typeface="Tahoma"/>
                <a:cs typeface="Tahoma"/>
              </a:rPr>
              <a:t>a</a:t>
            </a:r>
            <a:r>
              <a:rPr sz="1700" spc="92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p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65" dirty="0">
                <a:latin typeface="Tahoma"/>
                <a:cs typeface="Tahoma"/>
              </a:rPr>
              <a:t>ro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u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335" dirty="0">
                <a:latin typeface="Tahoma"/>
                <a:cs typeface="Tahoma"/>
              </a:rPr>
              <a:t>cto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s</a:t>
            </a:r>
            <a:r>
              <a:rPr sz="1700" spc="92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925" dirty="0">
                <a:latin typeface="Tahoma"/>
                <a:cs typeface="Tahoma"/>
              </a:rPr>
              <a:t> </a:t>
            </a:r>
            <a:r>
              <a:rPr sz="1700" spc="210" dirty="0">
                <a:latin typeface="Tahoma"/>
                <a:cs typeface="Tahoma"/>
              </a:rPr>
              <a:t>ah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325" dirty="0">
                <a:latin typeface="Tahoma"/>
                <a:cs typeface="Tahoma"/>
              </a:rPr>
              <a:t>rro</a:t>
            </a:r>
            <a:r>
              <a:rPr sz="1700" spc="925" dirty="0">
                <a:latin typeface="Tahoma"/>
                <a:cs typeface="Tahoma"/>
              </a:rPr>
              <a:t> </a:t>
            </a:r>
            <a:r>
              <a:rPr sz="1700" spc="114" dirty="0">
                <a:latin typeface="Tahoma"/>
                <a:cs typeface="Tahoma"/>
              </a:rPr>
              <a:t>y</a:t>
            </a:r>
            <a:r>
              <a:rPr sz="1700" spc="925" dirty="0">
                <a:latin typeface="Tahoma"/>
                <a:cs typeface="Tahoma"/>
              </a:rPr>
              <a:t> </a:t>
            </a:r>
            <a:r>
              <a:rPr sz="1700" spc="225" dirty="0">
                <a:latin typeface="Tahoma"/>
                <a:cs typeface="Tahoma"/>
              </a:rPr>
              <a:t>se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00" dirty="0">
                <a:latin typeface="Tahoma"/>
                <a:cs typeface="Tahoma"/>
              </a:rPr>
              <a:t>g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u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10" dirty="0">
                <a:latin typeface="Tahoma"/>
                <a:cs typeface="Tahoma"/>
              </a:rPr>
              <a:t>ro,</a:t>
            </a:r>
            <a:r>
              <a:rPr sz="1700" spc="925" dirty="0">
                <a:latin typeface="Tahoma"/>
                <a:cs typeface="Tahoma"/>
              </a:rPr>
              <a:t> </a:t>
            </a:r>
            <a:r>
              <a:rPr sz="1700" spc="275" dirty="0">
                <a:latin typeface="Tahoma"/>
                <a:cs typeface="Tahoma"/>
              </a:rPr>
              <a:t>reve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40" dirty="0">
                <a:latin typeface="Tahoma"/>
                <a:cs typeface="Tahoma"/>
              </a:rPr>
              <a:t>l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10" dirty="0">
                <a:latin typeface="Tahoma"/>
                <a:cs typeface="Tahoma"/>
              </a:rPr>
              <a:t>an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92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p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315" dirty="0">
                <a:latin typeface="Tahoma"/>
                <a:cs typeface="Tahoma"/>
              </a:rPr>
              <a:t>rtu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n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20" dirty="0">
                <a:latin typeface="Tahoma"/>
                <a:cs typeface="Tahoma"/>
              </a:rPr>
              <a:t>ad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s</a:t>
            </a:r>
            <a:r>
              <a:rPr sz="1700" spc="92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85" dirty="0">
                <a:latin typeface="Tahoma"/>
                <a:cs typeface="Tahoma"/>
              </a:rPr>
              <a:t>e</a:t>
            </a:r>
            <a:r>
              <a:rPr sz="1700" spc="55" dirty="0">
                <a:latin typeface="Tahoma"/>
                <a:cs typeface="Tahoma"/>
              </a:rPr>
              <a:t> </a:t>
            </a:r>
            <a:r>
              <a:rPr sz="1700" spc="325" dirty="0">
                <a:latin typeface="Tahoma"/>
                <a:cs typeface="Tahoma"/>
              </a:rPr>
              <a:t>cro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75" dirty="0">
                <a:latin typeface="Tahoma"/>
                <a:cs typeface="Tahoma"/>
              </a:rPr>
              <a:t>ss-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25" dirty="0">
                <a:latin typeface="Tahoma"/>
                <a:cs typeface="Tahoma"/>
              </a:rPr>
              <a:t>se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40" dirty="0">
                <a:latin typeface="Tahoma"/>
                <a:cs typeface="Tahoma"/>
              </a:rPr>
              <a:t>l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40" dirty="0">
                <a:latin typeface="Tahoma"/>
                <a:cs typeface="Tahoma"/>
              </a:rPr>
              <a:t>l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145" dirty="0">
                <a:latin typeface="Tahoma"/>
                <a:cs typeface="Tahoma"/>
              </a:rPr>
              <a:t>.</a:t>
            </a:r>
            <a:r>
              <a:rPr sz="1700" spc="1485" dirty="0">
                <a:latin typeface="Tahoma"/>
                <a:cs typeface="Tahoma"/>
              </a:rPr>
              <a:t> </a:t>
            </a:r>
            <a:r>
              <a:rPr sz="1700" spc="200" dirty="0">
                <a:latin typeface="Tahoma"/>
                <a:cs typeface="Tahoma"/>
              </a:rPr>
              <a:t>Su</a:t>
            </a:r>
            <a:r>
              <a:rPr sz="1700" spc="1485" dirty="0">
                <a:latin typeface="Tahoma"/>
                <a:cs typeface="Tahoma"/>
              </a:rPr>
              <a:t> </a:t>
            </a:r>
            <a:r>
              <a:rPr sz="1700" spc="250" dirty="0">
                <a:latin typeface="Tahoma"/>
                <a:cs typeface="Tahoma"/>
              </a:rPr>
              <a:t>f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40" dirty="0">
                <a:latin typeface="Tahoma"/>
                <a:cs typeface="Tahoma"/>
              </a:rPr>
              <a:t>l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75" dirty="0">
                <a:latin typeface="Tahoma"/>
                <a:cs typeface="Tahoma"/>
              </a:rPr>
              <a:t>zaci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ó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n</a:t>
            </a:r>
            <a:r>
              <a:rPr sz="1700" spc="1485" dirty="0">
                <a:latin typeface="Tahoma"/>
                <a:cs typeface="Tahoma"/>
              </a:rPr>
              <a:t> </a:t>
            </a:r>
            <a:r>
              <a:rPr sz="1700" spc="245" dirty="0">
                <a:latin typeface="Tahoma"/>
                <a:cs typeface="Tahoma"/>
              </a:rPr>
              <a:t>t</a:t>
            </a:r>
            <a:r>
              <a:rPr sz="1700" spc="-270" dirty="0">
                <a:latin typeface="Tahoma"/>
                <a:cs typeface="Tahoma"/>
              </a:rPr>
              <a:t> </a:t>
            </a:r>
            <a:r>
              <a:rPr sz="1700" spc="245" dirty="0">
                <a:latin typeface="Tahoma"/>
                <a:cs typeface="Tahoma"/>
              </a:rPr>
              <a:t>am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b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é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n</a:t>
            </a:r>
            <a:r>
              <a:rPr sz="1700" spc="148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s</a:t>
            </a:r>
            <a:r>
              <a:rPr sz="1700" spc="148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b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0" dirty="0">
                <a:latin typeface="Tahoma"/>
                <a:cs typeface="Tahoma"/>
              </a:rPr>
              <a:t>aj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45" dirty="0">
                <a:latin typeface="Tahoma"/>
                <a:cs typeface="Tahoma"/>
              </a:rPr>
              <a:t>a,</a:t>
            </a:r>
            <a:r>
              <a:rPr sz="1700" spc="1485" dirty="0">
                <a:latin typeface="Tahoma"/>
                <a:cs typeface="Tahoma"/>
              </a:rPr>
              <a:t> </a:t>
            </a:r>
            <a:r>
              <a:rPr sz="1700" spc="275" dirty="0">
                <a:latin typeface="Tahoma"/>
                <a:cs typeface="Tahoma"/>
              </a:rPr>
              <a:t>co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n</a:t>
            </a:r>
            <a:r>
              <a:rPr sz="1700" spc="1485" dirty="0">
                <a:latin typeface="Tahoma"/>
                <a:cs typeface="Tahoma"/>
              </a:rPr>
              <a:t> </a:t>
            </a:r>
            <a:r>
              <a:rPr sz="1700" spc="229" dirty="0">
                <a:latin typeface="Tahoma"/>
                <a:cs typeface="Tahoma"/>
              </a:rPr>
              <a:t>so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40" dirty="0">
                <a:latin typeface="Tahoma"/>
                <a:cs typeface="Tahoma"/>
              </a:rPr>
              <a:t>l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1485" dirty="0">
                <a:latin typeface="Tahoma"/>
                <a:cs typeface="Tahoma"/>
              </a:rPr>
              <a:t> </a:t>
            </a:r>
            <a:r>
              <a:rPr sz="1700" spc="125" dirty="0">
                <a:latin typeface="Tahoma"/>
                <a:cs typeface="Tahoma"/>
              </a:rPr>
              <a:t>3</a:t>
            </a:r>
            <a:r>
              <a:rPr sz="1700" spc="1485" dirty="0">
                <a:latin typeface="Tahoma"/>
                <a:cs typeface="Tahoma"/>
              </a:rPr>
              <a:t> </a:t>
            </a:r>
            <a:r>
              <a:rPr sz="1700" spc="210" dirty="0">
                <a:latin typeface="Tahoma"/>
                <a:cs typeface="Tahoma"/>
              </a:rPr>
              <a:t>añ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s</a:t>
            </a:r>
            <a:r>
              <a:rPr sz="1700" spc="148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4" dirty="0">
                <a:latin typeface="Tahoma"/>
                <a:cs typeface="Tahoma"/>
              </a:rPr>
              <a:t>e</a:t>
            </a:r>
            <a:r>
              <a:rPr sz="1700" spc="55" dirty="0">
                <a:latin typeface="Tahoma"/>
                <a:cs typeface="Tahoma"/>
              </a:rPr>
              <a:t> </a:t>
            </a:r>
            <a:r>
              <a:rPr sz="1700" spc="275" dirty="0">
                <a:latin typeface="Tahoma"/>
                <a:cs typeface="Tahoma"/>
              </a:rPr>
              <a:t>anti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00" dirty="0">
                <a:latin typeface="Tahoma"/>
                <a:cs typeface="Tahoma"/>
              </a:rPr>
              <a:t>g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ü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20" dirty="0">
                <a:latin typeface="Tahoma"/>
                <a:cs typeface="Tahoma"/>
              </a:rPr>
              <a:t>ad</a:t>
            </a:r>
            <a:r>
              <a:rPr sz="1700" spc="38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p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65" dirty="0">
                <a:latin typeface="Tahoma"/>
                <a:cs typeface="Tahoma"/>
              </a:rPr>
              <a:t>ro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0" dirty="0">
                <a:latin typeface="Tahoma"/>
                <a:cs typeface="Tahoma"/>
              </a:rPr>
              <a:t>o.</a:t>
            </a:r>
            <a:endParaRPr sz="1700">
              <a:latin typeface="Tahoma"/>
              <a:cs typeface="Tahom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962274" cy="7619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962274" cy="761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2594525" y="4255179"/>
            <a:ext cx="287655" cy="74295"/>
          </a:xfrm>
          <a:custGeom>
            <a:avLst/>
            <a:gdLst/>
            <a:ahLst/>
            <a:cxnLst/>
            <a:rect l="l" t="t" r="r" b="b"/>
            <a:pathLst>
              <a:path w="287654" h="74295">
                <a:moveTo>
                  <a:pt x="15369" y="73908"/>
                </a:moveTo>
                <a:lnTo>
                  <a:pt x="7749" y="72955"/>
                </a:lnTo>
                <a:lnTo>
                  <a:pt x="2034" y="64383"/>
                </a:lnTo>
                <a:lnTo>
                  <a:pt x="129" y="58668"/>
                </a:lnTo>
                <a:lnTo>
                  <a:pt x="0" y="58096"/>
                </a:lnTo>
                <a:lnTo>
                  <a:pt x="0" y="51542"/>
                </a:lnTo>
                <a:lnTo>
                  <a:pt x="5844" y="41523"/>
                </a:lnTo>
                <a:lnTo>
                  <a:pt x="69944" y="16252"/>
                </a:lnTo>
                <a:lnTo>
                  <a:pt x="112881" y="3661"/>
                </a:lnTo>
                <a:lnTo>
                  <a:pt x="142066" y="0"/>
                </a:lnTo>
                <a:lnTo>
                  <a:pt x="164912" y="1518"/>
                </a:lnTo>
                <a:lnTo>
                  <a:pt x="195064" y="6146"/>
                </a:lnTo>
                <a:lnTo>
                  <a:pt x="228253" y="13543"/>
                </a:lnTo>
                <a:lnTo>
                  <a:pt x="257870" y="22547"/>
                </a:lnTo>
                <a:lnTo>
                  <a:pt x="269688" y="28293"/>
                </a:lnTo>
                <a:lnTo>
                  <a:pt x="262067" y="29140"/>
                </a:lnTo>
                <a:lnTo>
                  <a:pt x="257304" y="31998"/>
                </a:lnTo>
                <a:lnTo>
                  <a:pt x="253494" y="34855"/>
                </a:lnTo>
                <a:lnTo>
                  <a:pt x="251708" y="37713"/>
                </a:lnTo>
                <a:lnTo>
                  <a:pt x="122049" y="37713"/>
                </a:lnTo>
                <a:lnTo>
                  <a:pt x="78234" y="43428"/>
                </a:lnTo>
                <a:lnTo>
                  <a:pt x="44658" y="61525"/>
                </a:lnTo>
                <a:lnTo>
                  <a:pt x="28138" y="70752"/>
                </a:lnTo>
                <a:lnTo>
                  <a:pt x="15369" y="73908"/>
                </a:lnTo>
                <a:close/>
              </a:path>
              <a:path w="287654" h="74295">
                <a:moveTo>
                  <a:pt x="265297" y="67199"/>
                </a:moveTo>
                <a:lnTo>
                  <a:pt x="263019" y="66288"/>
                </a:lnTo>
                <a:lnTo>
                  <a:pt x="257304" y="64383"/>
                </a:lnTo>
                <a:lnTo>
                  <a:pt x="249684" y="53905"/>
                </a:lnTo>
                <a:lnTo>
                  <a:pt x="249684" y="48190"/>
                </a:lnTo>
                <a:lnTo>
                  <a:pt x="248732" y="42475"/>
                </a:lnTo>
                <a:lnTo>
                  <a:pt x="253494" y="34855"/>
                </a:lnTo>
                <a:lnTo>
                  <a:pt x="257304" y="31998"/>
                </a:lnTo>
                <a:lnTo>
                  <a:pt x="262067" y="29140"/>
                </a:lnTo>
                <a:lnTo>
                  <a:pt x="269688" y="28293"/>
                </a:lnTo>
                <a:lnTo>
                  <a:pt x="277307" y="31998"/>
                </a:lnTo>
                <a:lnTo>
                  <a:pt x="281307" y="34284"/>
                </a:lnTo>
                <a:lnTo>
                  <a:pt x="285879" y="39618"/>
                </a:lnTo>
                <a:lnTo>
                  <a:pt x="286832" y="44380"/>
                </a:lnTo>
                <a:lnTo>
                  <a:pt x="286832" y="46285"/>
                </a:lnTo>
                <a:lnTo>
                  <a:pt x="287401" y="50367"/>
                </a:lnTo>
                <a:lnTo>
                  <a:pt x="287401" y="50869"/>
                </a:lnTo>
                <a:lnTo>
                  <a:pt x="287163" y="51542"/>
                </a:lnTo>
                <a:lnTo>
                  <a:pt x="286225" y="56156"/>
                </a:lnTo>
                <a:lnTo>
                  <a:pt x="285498" y="58096"/>
                </a:lnTo>
                <a:lnTo>
                  <a:pt x="282545" y="61049"/>
                </a:lnTo>
                <a:lnTo>
                  <a:pt x="280164" y="62478"/>
                </a:lnTo>
                <a:lnTo>
                  <a:pt x="277068" y="65573"/>
                </a:lnTo>
                <a:lnTo>
                  <a:pt x="273497" y="66288"/>
                </a:lnTo>
                <a:lnTo>
                  <a:pt x="265297" y="67199"/>
                </a:lnTo>
                <a:close/>
              </a:path>
              <a:path w="287654" h="74295">
                <a:moveTo>
                  <a:pt x="275437" y="31066"/>
                </a:moveTo>
                <a:lnTo>
                  <a:pt x="269688" y="28293"/>
                </a:lnTo>
                <a:lnTo>
                  <a:pt x="270815" y="28293"/>
                </a:lnTo>
                <a:lnTo>
                  <a:pt x="275437" y="31066"/>
                </a:lnTo>
                <a:close/>
              </a:path>
              <a:path w="287654" h="74295">
                <a:moveTo>
                  <a:pt x="281307" y="34284"/>
                </a:moveTo>
                <a:lnTo>
                  <a:pt x="277307" y="31998"/>
                </a:lnTo>
                <a:lnTo>
                  <a:pt x="275455" y="31066"/>
                </a:lnTo>
                <a:lnTo>
                  <a:pt x="280164" y="32950"/>
                </a:lnTo>
                <a:lnTo>
                  <a:pt x="281307" y="34284"/>
                </a:lnTo>
                <a:close/>
              </a:path>
              <a:path w="287654" h="74295">
                <a:moveTo>
                  <a:pt x="285879" y="39618"/>
                </a:moveTo>
                <a:lnTo>
                  <a:pt x="281307" y="34284"/>
                </a:lnTo>
                <a:lnTo>
                  <a:pt x="283974" y="35808"/>
                </a:lnTo>
                <a:lnTo>
                  <a:pt x="285879" y="39618"/>
                </a:lnTo>
                <a:close/>
              </a:path>
              <a:path w="287654" h="74295">
                <a:moveTo>
                  <a:pt x="265297" y="67199"/>
                </a:moveTo>
                <a:lnTo>
                  <a:pt x="264635" y="67199"/>
                </a:lnTo>
                <a:lnTo>
                  <a:pt x="237376" y="63296"/>
                </a:lnTo>
                <a:lnTo>
                  <a:pt x="155491" y="43264"/>
                </a:lnTo>
                <a:lnTo>
                  <a:pt x="122049" y="37713"/>
                </a:lnTo>
                <a:lnTo>
                  <a:pt x="251708" y="37713"/>
                </a:lnTo>
                <a:lnTo>
                  <a:pt x="248732" y="42475"/>
                </a:lnTo>
                <a:lnTo>
                  <a:pt x="249684" y="48190"/>
                </a:lnTo>
                <a:lnTo>
                  <a:pt x="249684" y="53905"/>
                </a:lnTo>
                <a:lnTo>
                  <a:pt x="257304" y="64383"/>
                </a:lnTo>
                <a:lnTo>
                  <a:pt x="263019" y="66288"/>
                </a:lnTo>
                <a:lnTo>
                  <a:pt x="265297" y="67199"/>
                </a:lnTo>
                <a:close/>
              </a:path>
              <a:path w="287654" h="74295">
                <a:moveTo>
                  <a:pt x="286832" y="44380"/>
                </a:moveTo>
                <a:lnTo>
                  <a:pt x="285879" y="39618"/>
                </a:lnTo>
                <a:lnTo>
                  <a:pt x="286832" y="41523"/>
                </a:lnTo>
                <a:lnTo>
                  <a:pt x="286832" y="44380"/>
                </a:lnTo>
                <a:close/>
              </a:path>
              <a:path w="287654" h="74295">
                <a:moveTo>
                  <a:pt x="287401" y="50367"/>
                </a:moveTo>
                <a:lnTo>
                  <a:pt x="286832" y="46285"/>
                </a:lnTo>
                <a:lnTo>
                  <a:pt x="286832" y="44380"/>
                </a:lnTo>
                <a:lnTo>
                  <a:pt x="287401" y="47230"/>
                </a:lnTo>
                <a:lnTo>
                  <a:pt x="287401" y="50367"/>
                </a:lnTo>
                <a:close/>
              </a:path>
              <a:path w="287654" h="74295">
                <a:moveTo>
                  <a:pt x="286225" y="56156"/>
                </a:moveTo>
                <a:lnTo>
                  <a:pt x="287401" y="50869"/>
                </a:lnTo>
                <a:lnTo>
                  <a:pt x="287401" y="53020"/>
                </a:lnTo>
                <a:lnTo>
                  <a:pt x="286225" y="56156"/>
                </a:lnTo>
                <a:close/>
              </a:path>
              <a:path w="287654" h="74295">
                <a:moveTo>
                  <a:pt x="285498" y="58096"/>
                </a:moveTo>
                <a:lnTo>
                  <a:pt x="286225" y="56156"/>
                </a:lnTo>
                <a:lnTo>
                  <a:pt x="285879" y="57715"/>
                </a:lnTo>
                <a:lnTo>
                  <a:pt x="285498" y="58096"/>
                </a:lnTo>
                <a:close/>
              </a:path>
              <a:path w="287654" h="74295">
                <a:moveTo>
                  <a:pt x="282545" y="61049"/>
                </a:moveTo>
                <a:lnTo>
                  <a:pt x="285498" y="58096"/>
                </a:lnTo>
                <a:lnTo>
                  <a:pt x="284927" y="59620"/>
                </a:lnTo>
                <a:lnTo>
                  <a:pt x="282545" y="61049"/>
                </a:lnTo>
                <a:close/>
              </a:path>
              <a:path w="287654" h="74295">
                <a:moveTo>
                  <a:pt x="277068" y="65573"/>
                </a:moveTo>
                <a:lnTo>
                  <a:pt x="280164" y="62478"/>
                </a:lnTo>
                <a:lnTo>
                  <a:pt x="282545" y="61049"/>
                </a:lnTo>
                <a:lnTo>
                  <a:pt x="278259" y="65335"/>
                </a:lnTo>
                <a:lnTo>
                  <a:pt x="277068" y="65573"/>
                </a:lnTo>
                <a:close/>
              </a:path>
              <a:path w="287654" h="74295">
                <a:moveTo>
                  <a:pt x="267782" y="68193"/>
                </a:moveTo>
                <a:lnTo>
                  <a:pt x="265297" y="67199"/>
                </a:lnTo>
                <a:lnTo>
                  <a:pt x="273497" y="66288"/>
                </a:lnTo>
                <a:lnTo>
                  <a:pt x="277068" y="65573"/>
                </a:lnTo>
                <a:lnTo>
                  <a:pt x="276354" y="66288"/>
                </a:lnTo>
                <a:lnTo>
                  <a:pt x="267782" y="6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98089" y="4485728"/>
            <a:ext cx="242902" cy="15271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5337155" y="4049078"/>
            <a:ext cx="419734" cy="219075"/>
          </a:xfrm>
          <a:custGeom>
            <a:avLst/>
            <a:gdLst/>
            <a:ahLst/>
            <a:cxnLst/>
            <a:rect l="l" t="t" r="r" b="b"/>
            <a:pathLst>
              <a:path w="419734" h="219075">
                <a:moveTo>
                  <a:pt x="236339" y="218479"/>
                </a:moveTo>
                <a:lnTo>
                  <a:pt x="189160" y="215413"/>
                </a:lnTo>
                <a:lnTo>
                  <a:pt x="135522" y="207258"/>
                </a:lnTo>
                <a:lnTo>
                  <a:pt x="100205" y="189502"/>
                </a:lnTo>
                <a:lnTo>
                  <a:pt x="79995" y="165720"/>
                </a:lnTo>
                <a:lnTo>
                  <a:pt x="69532" y="152400"/>
                </a:lnTo>
                <a:lnTo>
                  <a:pt x="42505" y="118705"/>
                </a:lnTo>
                <a:lnTo>
                  <a:pt x="19050" y="82867"/>
                </a:lnTo>
                <a:lnTo>
                  <a:pt x="1101" y="35852"/>
                </a:lnTo>
                <a:lnTo>
                  <a:pt x="0" y="22860"/>
                </a:lnTo>
                <a:lnTo>
                  <a:pt x="0" y="13335"/>
                </a:lnTo>
                <a:lnTo>
                  <a:pt x="4762" y="1905"/>
                </a:lnTo>
                <a:lnTo>
                  <a:pt x="10477" y="0"/>
                </a:lnTo>
                <a:lnTo>
                  <a:pt x="16906" y="1131"/>
                </a:lnTo>
                <a:lnTo>
                  <a:pt x="25479" y="5476"/>
                </a:lnTo>
                <a:lnTo>
                  <a:pt x="32980" y="10179"/>
                </a:lnTo>
                <a:lnTo>
                  <a:pt x="36195" y="12382"/>
                </a:lnTo>
                <a:lnTo>
                  <a:pt x="65990" y="76155"/>
                </a:lnTo>
                <a:lnTo>
                  <a:pt x="90963" y="121086"/>
                </a:lnTo>
                <a:lnTo>
                  <a:pt x="134302" y="167640"/>
                </a:lnTo>
                <a:lnTo>
                  <a:pt x="177760" y="179070"/>
                </a:lnTo>
                <a:lnTo>
                  <a:pt x="200873" y="179962"/>
                </a:lnTo>
                <a:lnTo>
                  <a:pt x="317883" y="179962"/>
                </a:lnTo>
                <a:lnTo>
                  <a:pt x="301942" y="196215"/>
                </a:lnTo>
                <a:lnTo>
                  <a:pt x="258127" y="216217"/>
                </a:lnTo>
                <a:lnTo>
                  <a:pt x="247099" y="217839"/>
                </a:lnTo>
                <a:lnTo>
                  <a:pt x="236339" y="218479"/>
                </a:lnTo>
                <a:close/>
              </a:path>
              <a:path w="419734" h="219075">
                <a:moveTo>
                  <a:pt x="389307" y="17278"/>
                </a:moveTo>
                <a:lnTo>
                  <a:pt x="390525" y="15240"/>
                </a:lnTo>
                <a:lnTo>
                  <a:pt x="394335" y="11430"/>
                </a:lnTo>
                <a:lnTo>
                  <a:pt x="402907" y="11430"/>
                </a:lnTo>
                <a:lnTo>
                  <a:pt x="407670" y="13335"/>
                </a:lnTo>
                <a:lnTo>
                  <a:pt x="399573" y="13335"/>
                </a:lnTo>
                <a:lnTo>
                  <a:pt x="392430" y="14287"/>
                </a:lnTo>
                <a:lnTo>
                  <a:pt x="389307" y="17278"/>
                </a:lnTo>
                <a:close/>
              </a:path>
              <a:path w="419734" h="219075">
                <a:moveTo>
                  <a:pt x="407193" y="47535"/>
                </a:moveTo>
                <a:lnTo>
                  <a:pt x="398859" y="47386"/>
                </a:lnTo>
                <a:lnTo>
                  <a:pt x="391400" y="45577"/>
                </a:lnTo>
                <a:lnTo>
                  <a:pt x="391063" y="45577"/>
                </a:lnTo>
                <a:lnTo>
                  <a:pt x="385762" y="41910"/>
                </a:lnTo>
                <a:lnTo>
                  <a:pt x="384229" y="36403"/>
                </a:lnTo>
                <a:lnTo>
                  <a:pt x="384929" y="28575"/>
                </a:lnTo>
                <a:lnTo>
                  <a:pt x="399573" y="13335"/>
                </a:lnTo>
                <a:lnTo>
                  <a:pt x="400978" y="13335"/>
                </a:lnTo>
                <a:lnTo>
                  <a:pt x="408146" y="15001"/>
                </a:lnTo>
                <a:lnTo>
                  <a:pt x="414397" y="18573"/>
                </a:lnTo>
                <a:lnTo>
                  <a:pt x="418147" y="22860"/>
                </a:lnTo>
                <a:lnTo>
                  <a:pt x="419100" y="24765"/>
                </a:lnTo>
                <a:lnTo>
                  <a:pt x="419100" y="26670"/>
                </a:lnTo>
                <a:lnTo>
                  <a:pt x="418236" y="35376"/>
                </a:lnTo>
                <a:lnTo>
                  <a:pt x="413633" y="45577"/>
                </a:lnTo>
                <a:lnTo>
                  <a:pt x="413388" y="45882"/>
                </a:lnTo>
                <a:lnTo>
                  <a:pt x="413182" y="45882"/>
                </a:lnTo>
                <a:lnTo>
                  <a:pt x="407193" y="47535"/>
                </a:lnTo>
                <a:close/>
              </a:path>
              <a:path w="419734" h="219075">
                <a:moveTo>
                  <a:pt x="419100" y="24765"/>
                </a:moveTo>
                <a:lnTo>
                  <a:pt x="418147" y="22860"/>
                </a:lnTo>
                <a:lnTo>
                  <a:pt x="414397" y="18573"/>
                </a:lnTo>
                <a:lnTo>
                  <a:pt x="408146" y="15001"/>
                </a:lnTo>
                <a:lnTo>
                  <a:pt x="400978" y="13335"/>
                </a:lnTo>
                <a:lnTo>
                  <a:pt x="407670" y="13335"/>
                </a:lnTo>
                <a:lnTo>
                  <a:pt x="413385" y="15240"/>
                </a:lnTo>
                <a:lnTo>
                  <a:pt x="419100" y="20955"/>
                </a:lnTo>
                <a:lnTo>
                  <a:pt x="419100" y="24765"/>
                </a:lnTo>
                <a:close/>
              </a:path>
              <a:path w="419734" h="219075">
                <a:moveTo>
                  <a:pt x="317883" y="179962"/>
                </a:moveTo>
                <a:lnTo>
                  <a:pt x="200873" y="179962"/>
                </a:lnTo>
                <a:lnTo>
                  <a:pt x="236889" y="178310"/>
                </a:lnTo>
                <a:lnTo>
                  <a:pt x="250864" y="176569"/>
                </a:lnTo>
                <a:lnTo>
                  <a:pt x="264661" y="172506"/>
                </a:lnTo>
                <a:lnTo>
                  <a:pt x="279082" y="164782"/>
                </a:lnTo>
                <a:lnTo>
                  <a:pt x="307776" y="132293"/>
                </a:lnTo>
                <a:lnTo>
                  <a:pt x="338613" y="83462"/>
                </a:lnTo>
                <a:lnTo>
                  <a:pt x="368022" y="37668"/>
                </a:lnTo>
                <a:lnTo>
                  <a:pt x="389307" y="17278"/>
                </a:lnTo>
                <a:lnTo>
                  <a:pt x="387235" y="20746"/>
                </a:lnTo>
                <a:lnTo>
                  <a:pt x="384929" y="28575"/>
                </a:lnTo>
                <a:lnTo>
                  <a:pt x="384321" y="35376"/>
                </a:lnTo>
                <a:lnTo>
                  <a:pt x="384229" y="36403"/>
                </a:lnTo>
                <a:lnTo>
                  <a:pt x="385762" y="41910"/>
                </a:lnTo>
                <a:lnTo>
                  <a:pt x="391063" y="45577"/>
                </a:lnTo>
                <a:lnTo>
                  <a:pt x="391400" y="45577"/>
                </a:lnTo>
                <a:lnTo>
                  <a:pt x="398859" y="47386"/>
                </a:lnTo>
                <a:lnTo>
                  <a:pt x="407193" y="47535"/>
                </a:lnTo>
                <a:lnTo>
                  <a:pt x="412372" y="47535"/>
                </a:lnTo>
                <a:lnTo>
                  <a:pt x="406509" y="57075"/>
                </a:lnTo>
                <a:lnTo>
                  <a:pt x="398145" y="69532"/>
                </a:lnTo>
                <a:lnTo>
                  <a:pt x="379095" y="99774"/>
                </a:lnTo>
                <a:lnTo>
                  <a:pt x="353708" y="136311"/>
                </a:lnTo>
                <a:lnTo>
                  <a:pt x="326350" y="171330"/>
                </a:lnTo>
                <a:lnTo>
                  <a:pt x="317883" y="179962"/>
                </a:lnTo>
                <a:close/>
              </a:path>
              <a:path w="419734" h="219075">
                <a:moveTo>
                  <a:pt x="413633" y="45577"/>
                </a:moveTo>
                <a:lnTo>
                  <a:pt x="418236" y="35376"/>
                </a:lnTo>
                <a:lnTo>
                  <a:pt x="419100" y="26670"/>
                </a:lnTo>
                <a:lnTo>
                  <a:pt x="419100" y="24765"/>
                </a:lnTo>
                <a:lnTo>
                  <a:pt x="419479" y="25524"/>
                </a:lnTo>
                <a:lnTo>
                  <a:pt x="419445" y="35852"/>
                </a:lnTo>
                <a:lnTo>
                  <a:pt x="418147" y="41910"/>
                </a:lnTo>
                <a:lnTo>
                  <a:pt x="414005" y="45223"/>
                </a:lnTo>
                <a:lnTo>
                  <a:pt x="413633" y="45577"/>
                </a:lnTo>
                <a:close/>
              </a:path>
              <a:path w="419734" h="219075">
                <a:moveTo>
                  <a:pt x="412372" y="47535"/>
                </a:moveTo>
                <a:lnTo>
                  <a:pt x="407193" y="47535"/>
                </a:lnTo>
                <a:lnTo>
                  <a:pt x="413182" y="45882"/>
                </a:lnTo>
                <a:lnTo>
                  <a:pt x="413388" y="45882"/>
                </a:lnTo>
                <a:lnTo>
                  <a:pt x="412463" y="47386"/>
                </a:lnTo>
                <a:lnTo>
                  <a:pt x="412372" y="47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189054" y="0"/>
            <a:ext cx="6099175" cy="5384800"/>
          </a:xfrm>
          <a:custGeom>
            <a:avLst/>
            <a:gdLst/>
            <a:ahLst/>
            <a:cxnLst/>
            <a:rect l="l" t="t" r="r" b="b"/>
            <a:pathLst>
              <a:path w="6099175" h="5384800">
                <a:moveTo>
                  <a:pt x="527779" y="216430"/>
                </a:moveTo>
                <a:lnTo>
                  <a:pt x="2790505" y="3292493"/>
                </a:lnTo>
                <a:lnTo>
                  <a:pt x="2761105" y="3253190"/>
                </a:lnTo>
                <a:lnTo>
                  <a:pt x="2699775" y="3173499"/>
                </a:lnTo>
                <a:lnTo>
                  <a:pt x="2668580" y="3134200"/>
                </a:lnTo>
                <a:lnTo>
                  <a:pt x="2637006" y="3095304"/>
                </a:lnTo>
                <a:lnTo>
                  <a:pt x="2605033" y="3056840"/>
                </a:lnTo>
                <a:lnTo>
                  <a:pt x="2571877" y="3017936"/>
                </a:lnTo>
                <a:lnTo>
                  <a:pt x="2571985" y="3018082"/>
                </a:lnTo>
                <a:lnTo>
                  <a:pt x="2539814" y="2981315"/>
                </a:lnTo>
                <a:lnTo>
                  <a:pt x="2506529" y="2944312"/>
                </a:lnTo>
                <a:lnTo>
                  <a:pt x="2472769" y="2907853"/>
                </a:lnTo>
                <a:lnTo>
                  <a:pt x="2438513" y="2871967"/>
                </a:lnTo>
                <a:lnTo>
                  <a:pt x="2403742" y="2836680"/>
                </a:lnTo>
                <a:lnTo>
                  <a:pt x="2368438" y="2802022"/>
                </a:lnTo>
                <a:lnTo>
                  <a:pt x="2332580" y="2768021"/>
                </a:lnTo>
                <a:lnTo>
                  <a:pt x="2296149" y="2734705"/>
                </a:lnTo>
                <a:lnTo>
                  <a:pt x="2259127" y="2702102"/>
                </a:lnTo>
                <a:lnTo>
                  <a:pt x="2221492" y="2670241"/>
                </a:lnTo>
                <a:lnTo>
                  <a:pt x="2183228" y="2639150"/>
                </a:lnTo>
                <a:lnTo>
                  <a:pt x="2144313" y="2608857"/>
                </a:lnTo>
                <a:lnTo>
                  <a:pt x="2104729" y="2579390"/>
                </a:lnTo>
                <a:lnTo>
                  <a:pt x="2064456" y="2550778"/>
                </a:lnTo>
                <a:lnTo>
                  <a:pt x="2023474" y="2523048"/>
                </a:lnTo>
                <a:lnTo>
                  <a:pt x="1981766" y="2496230"/>
                </a:lnTo>
                <a:lnTo>
                  <a:pt x="1939311" y="2470351"/>
                </a:lnTo>
                <a:lnTo>
                  <a:pt x="1896089" y="2445439"/>
                </a:lnTo>
                <a:lnTo>
                  <a:pt x="1850037" y="2420443"/>
                </a:lnTo>
                <a:lnTo>
                  <a:pt x="1803108" y="2396572"/>
                </a:lnTo>
                <a:lnTo>
                  <a:pt x="1755271" y="2373846"/>
                </a:lnTo>
                <a:lnTo>
                  <a:pt x="1706498" y="2352290"/>
                </a:lnTo>
                <a:lnTo>
                  <a:pt x="1659937" y="2333215"/>
                </a:lnTo>
                <a:lnTo>
                  <a:pt x="1612926" y="2315319"/>
                </a:lnTo>
                <a:lnTo>
                  <a:pt x="1565511" y="2298485"/>
                </a:lnTo>
                <a:lnTo>
                  <a:pt x="1517735" y="2282595"/>
                </a:lnTo>
                <a:lnTo>
                  <a:pt x="1469645" y="2267531"/>
                </a:lnTo>
                <a:lnTo>
                  <a:pt x="1421283" y="2253176"/>
                </a:lnTo>
                <a:lnTo>
                  <a:pt x="1372696" y="2239413"/>
                </a:lnTo>
                <a:lnTo>
                  <a:pt x="1323927" y="2226123"/>
                </a:lnTo>
                <a:lnTo>
                  <a:pt x="1030024" y="2149745"/>
                </a:lnTo>
                <a:lnTo>
                  <a:pt x="981242" y="2136478"/>
                </a:lnTo>
                <a:lnTo>
                  <a:pt x="932638" y="2122744"/>
                </a:lnTo>
                <a:lnTo>
                  <a:pt x="884255" y="2108425"/>
                </a:lnTo>
                <a:lnTo>
                  <a:pt x="836140" y="2093403"/>
                </a:lnTo>
                <a:lnTo>
                  <a:pt x="788336" y="2077561"/>
                </a:lnTo>
                <a:lnTo>
                  <a:pt x="740888" y="2060782"/>
                </a:lnTo>
                <a:lnTo>
                  <a:pt x="693842" y="2042947"/>
                </a:lnTo>
                <a:lnTo>
                  <a:pt x="647241" y="2023940"/>
                </a:lnTo>
                <a:lnTo>
                  <a:pt x="603068" y="2004291"/>
                </a:lnTo>
                <a:lnTo>
                  <a:pt x="559312" y="1982924"/>
                </a:lnTo>
                <a:lnTo>
                  <a:pt x="516121" y="1959876"/>
                </a:lnTo>
                <a:lnTo>
                  <a:pt x="473645" y="1935183"/>
                </a:lnTo>
                <a:lnTo>
                  <a:pt x="432033" y="1908881"/>
                </a:lnTo>
                <a:lnTo>
                  <a:pt x="391431" y="1881008"/>
                </a:lnTo>
                <a:lnTo>
                  <a:pt x="351990" y="1851600"/>
                </a:lnTo>
                <a:lnTo>
                  <a:pt x="313858" y="1820693"/>
                </a:lnTo>
                <a:lnTo>
                  <a:pt x="277184" y="1788325"/>
                </a:lnTo>
                <a:lnTo>
                  <a:pt x="242115" y="1754531"/>
                </a:lnTo>
                <a:lnTo>
                  <a:pt x="208802" y="1719348"/>
                </a:lnTo>
                <a:lnTo>
                  <a:pt x="177391" y="1682813"/>
                </a:lnTo>
                <a:lnTo>
                  <a:pt x="148033" y="1644963"/>
                </a:lnTo>
                <a:lnTo>
                  <a:pt x="122696" y="1608458"/>
                </a:lnTo>
                <a:lnTo>
                  <a:pt x="121428" y="1606734"/>
                </a:lnTo>
                <a:lnTo>
                  <a:pt x="96066" y="1565463"/>
                </a:lnTo>
                <a:lnTo>
                  <a:pt x="73755" y="1523886"/>
                </a:lnTo>
                <a:lnTo>
                  <a:pt x="54091" y="1481139"/>
                </a:lnTo>
                <a:lnTo>
                  <a:pt x="37221" y="1437261"/>
                </a:lnTo>
                <a:lnTo>
                  <a:pt x="23295" y="1392286"/>
                </a:lnTo>
                <a:lnTo>
                  <a:pt x="12461" y="1346252"/>
                </a:lnTo>
                <a:lnTo>
                  <a:pt x="4868" y="1299196"/>
                </a:lnTo>
                <a:lnTo>
                  <a:pt x="665" y="1251153"/>
                </a:lnTo>
                <a:lnTo>
                  <a:pt x="0" y="1202161"/>
                </a:lnTo>
                <a:lnTo>
                  <a:pt x="2758" y="1154292"/>
                </a:lnTo>
                <a:lnTo>
                  <a:pt x="8659" y="1107240"/>
                </a:lnTo>
                <a:lnTo>
                  <a:pt x="17512" y="1060957"/>
                </a:lnTo>
                <a:lnTo>
                  <a:pt x="29126" y="1015399"/>
                </a:lnTo>
                <a:lnTo>
                  <a:pt x="43312" y="970519"/>
                </a:lnTo>
                <a:lnTo>
                  <a:pt x="59879" y="926271"/>
                </a:lnTo>
                <a:lnTo>
                  <a:pt x="78637" y="882609"/>
                </a:lnTo>
                <a:lnTo>
                  <a:pt x="99395" y="839487"/>
                </a:lnTo>
                <a:lnTo>
                  <a:pt x="121963" y="796859"/>
                </a:lnTo>
                <a:lnTo>
                  <a:pt x="146150" y="754679"/>
                </a:lnTo>
                <a:lnTo>
                  <a:pt x="171611" y="713156"/>
                </a:lnTo>
                <a:lnTo>
                  <a:pt x="198623" y="671479"/>
                </a:lnTo>
                <a:lnTo>
                  <a:pt x="226528" y="630366"/>
                </a:lnTo>
                <a:lnTo>
                  <a:pt x="255291" y="589518"/>
                </a:lnTo>
                <a:lnTo>
                  <a:pt x="284722" y="548887"/>
                </a:lnTo>
                <a:lnTo>
                  <a:pt x="314630" y="508428"/>
                </a:lnTo>
                <a:lnTo>
                  <a:pt x="344826" y="468095"/>
                </a:lnTo>
                <a:lnTo>
                  <a:pt x="375119" y="427841"/>
                </a:lnTo>
                <a:lnTo>
                  <a:pt x="405318" y="387621"/>
                </a:lnTo>
                <a:lnTo>
                  <a:pt x="435233" y="347389"/>
                </a:lnTo>
                <a:lnTo>
                  <a:pt x="464675" y="307099"/>
                </a:lnTo>
                <a:lnTo>
                  <a:pt x="493452" y="266704"/>
                </a:lnTo>
                <a:lnTo>
                  <a:pt x="521247" y="226343"/>
                </a:lnTo>
                <a:lnTo>
                  <a:pt x="527779" y="216430"/>
                </a:lnTo>
                <a:close/>
              </a:path>
              <a:path w="6099175" h="5384800">
                <a:moveTo>
                  <a:pt x="6098945" y="0"/>
                </a:moveTo>
                <a:lnTo>
                  <a:pt x="6098945" y="4548205"/>
                </a:lnTo>
                <a:lnTo>
                  <a:pt x="6077314" y="4609283"/>
                </a:lnTo>
                <a:lnTo>
                  <a:pt x="6058886" y="4653880"/>
                </a:lnTo>
                <a:lnTo>
                  <a:pt x="6038659" y="4697735"/>
                </a:lnTo>
                <a:lnTo>
                  <a:pt x="6016688" y="4740786"/>
                </a:lnTo>
                <a:lnTo>
                  <a:pt x="5993023" y="4782972"/>
                </a:lnTo>
                <a:lnTo>
                  <a:pt x="5967719" y="4824229"/>
                </a:lnTo>
                <a:lnTo>
                  <a:pt x="5940826" y="4864497"/>
                </a:lnTo>
                <a:lnTo>
                  <a:pt x="5912399" y="4903712"/>
                </a:lnTo>
                <a:lnTo>
                  <a:pt x="5882489" y="4941813"/>
                </a:lnTo>
                <a:lnTo>
                  <a:pt x="5851150" y="4978737"/>
                </a:lnTo>
                <a:lnTo>
                  <a:pt x="5818433" y="5014424"/>
                </a:lnTo>
                <a:lnTo>
                  <a:pt x="5784391" y="5048809"/>
                </a:lnTo>
                <a:lnTo>
                  <a:pt x="5749077" y="5081833"/>
                </a:lnTo>
                <a:lnTo>
                  <a:pt x="5712543" y="5113431"/>
                </a:lnTo>
                <a:lnTo>
                  <a:pt x="5674843" y="5143543"/>
                </a:lnTo>
                <a:lnTo>
                  <a:pt x="5636028" y="5172107"/>
                </a:lnTo>
                <a:lnTo>
                  <a:pt x="5596151" y="5199059"/>
                </a:lnTo>
                <a:lnTo>
                  <a:pt x="5555264" y="5224338"/>
                </a:lnTo>
                <a:lnTo>
                  <a:pt x="5513421" y="5247883"/>
                </a:lnTo>
                <a:lnTo>
                  <a:pt x="5470674" y="5269630"/>
                </a:lnTo>
                <a:lnTo>
                  <a:pt x="5427074" y="5289519"/>
                </a:lnTo>
                <a:lnTo>
                  <a:pt x="5379131" y="5309034"/>
                </a:lnTo>
                <a:lnTo>
                  <a:pt x="5331568" y="5326185"/>
                </a:lnTo>
                <a:lnTo>
                  <a:pt x="5284387" y="5341026"/>
                </a:lnTo>
                <a:lnTo>
                  <a:pt x="5237592" y="5353606"/>
                </a:lnTo>
                <a:lnTo>
                  <a:pt x="5191183" y="5363977"/>
                </a:lnTo>
                <a:lnTo>
                  <a:pt x="5145163" y="5372192"/>
                </a:lnTo>
                <a:lnTo>
                  <a:pt x="5099535" y="5378301"/>
                </a:lnTo>
                <a:lnTo>
                  <a:pt x="5054301" y="5382355"/>
                </a:lnTo>
                <a:lnTo>
                  <a:pt x="5009462" y="5384407"/>
                </a:lnTo>
                <a:lnTo>
                  <a:pt x="4965022" y="5384508"/>
                </a:lnTo>
                <a:lnTo>
                  <a:pt x="4920982" y="5382709"/>
                </a:lnTo>
                <a:lnTo>
                  <a:pt x="4877344" y="5379062"/>
                </a:lnTo>
                <a:lnTo>
                  <a:pt x="4834111" y="5373617"/>
                </a:lnTo>
                <a:lnTo>
                  <a:pt x="4791284" y="5366428"/>
                </a:lnTo>
                <a:lnTo>
                  <a:pt x="4748867" y="5357545"/>
                </a:lnTo>
                <a:lnTo>
                  <a:pt x="4706861" y="5347019"/>
                </a:lnTo>
                <a:lnTo>
                  <a:pt x="4665269" y="5334902"/>
                </a:lnTo>
                <a:lnTo>
                  <a:pt x="4624092" y="5321246"/>
                </a:lnTo>
                <a:lnTo>
                  <a:pt x="4583333" y="5306102"/>
                </a:lnTo>
                <a:lnTo>
                  <a:pt x="4542995" y="5289522"/>
                </a:lnTo>
                <a:lnTo>
                  <a:pt x="4503078" y="5271556"/>
                </a:lnTo>
                <a:lnTo>
                  <a:pt x="4463587" y="5252257"/>
                </a:lnTo>
                <a:lnTo>
                  <a:pt x="4424522" y="5231676"/>
                </a:lnTo>
                <a:lnTo>
                  <a:pt x="4385886" y="5209865"/>
                </a:lnTo>
                <a:lnTo>
                  <a:pt x="4347681" y="5186874"/>
                </a:lnTo>
                <a:lnTo>
                  <a:pt x="4309909" y="5162756"/>
                </a:lnTo>
                <a:lnTo>
                  <a:pt x="4272574" y="5137561"/>
                </a:lnTo>
                <a:lnTo>
                  <a:pt x="4235676" y="5111342"/>
                </a:lnTo>
                <a:lnTo>
                  <a:pt x="4199218" y="5084150"/>
                </a:lnTo>
                <a:lnTo>
                  <a:pt x="4163202" y="5056036"/>
                </a:lnTo>
                <a:lnTo>
                  <a:pt x="4127630" y="5027051"/>
                </a:lnTo>
                <a:lnTo>
                  <a:pt x="4092506" y="4997248"/>
                </a:lnTo>
                <a:lnTo>
                  <a:pt x="4057830" y="4966678"/>
                </a:lnTo>
                <a:lnTo>
                  <a:pt x="4023605" y="4935391"/>
                </a:lnTo>
                <a:lnTo>
                  <a:pt x="3989833" y="4903441"/>
                </a:lnTo>
                <a:lnTo>
                  <a:pt x="3956517" y="4870877"/>
                </a:lnTo>
                <a:lnTo>
                  <a:pt x="3923659" y="4837753"/>
                </a:lnTo>
                <a:lnTo>
                  <a:pt x="3891260" y="4804118"/>
                </a:lnTo>
                <a:lnTo>
                  <a:pt x="3859324" y="4770025"/>
                </a:lnTo>
                <a:lnTo>
                  <a:pt x="3827851" y="4735524"/>
                </a:lnTo>
                <a:lnTo>
                  <a:pt x="3796846" y="4700669"/>
                </a:lnTo>
                <a:lnTo>
                  <a:pt x="3766309" y="4665509"/>
                </a:lnTo>
                <a:lnTo>
                  <a:pt x="3736243" y="4630097"/>
                </a:lnTo>
                <a:lnTo>
                  <a:pt x="3706650" y="4594484"/>
                </a:lnTo>
                <a:lnTo>
                  <a:pt x="3648892" y="4522860"/>
                </a:lnTo>
                <a:lnTo>
                  <a:pt x="3593054" y="4451049"/>
                </a:lnTo>
                <a:lnTo>
                  <a:pt x="3536145" y="4375440"/>
                </a:lnTo>
                <a:lnTo>
                  <a:pt x="3512933" y="4343884"/>
                </a:lnTo>
                <a:lnTo>
                  <a:pt x="3412987" y="4204189"/>
                </a:lnTo>
                <a:lnTo>
                  <a:pt x="3386125" y="4165641"/>
                </a:lnTo>
                <a:lnTo>
                  <a:pt x="3330781" y="4084960"/>
                </a:lnTo>
                <a:lnTo>
                  <a:pt x="2966657" y="3540642"/>
                </a:lnTo>
                <a:lnTo>
                  <a:pt x="2883074" y="3420439"/>
                </a:lnTo>
                <a:lnTo>
                  <a:pt x="2884398" y="3422238"/>
                </a:lnTo>
                <a:lnTo>
                  <a:pt x="2821150" y="3334154"/>
                </a:lnTo>
                <a:lnTo>
                  <a:pt x="527779" y="216430"/>
                </a:lnTo>
                <a:lnTo>
                  <a:pt x="549256" y="183812"/>
                </a:lnTo>
                <a:lnTo>
                  <a:pt x="576153" y="140843"/>
                </a:lnTo>
                <a:lnTo>
                  <a:pt x="602054" y="97278"/>
                </a:lnTo>
                <a:lnTo>
                  <a:pt x="626950" y="53143"/>
                </a:lnTo>
                <a:lnTo>
                  <a:pt x="650831" y="8466"/>
                </a:lnTo>
                <a:lnTo>
                  <a:pt x="655113" y="0"/>
                </a:lnTo>
                <a:lnTo>
                  <a:pt x="6098945" y="0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8020547"/>
            <a:ext cx="2456180" cy="2266950"/>
          </a:xfrm>
          <a:custGeom>
            <a:avLst/>
            <a:gdLst/>
            <a:ahLst/>
            <a:cxnLst/>
            <a:rect l="l" t="t" r="r" b="b"/>
            <a:pathLst>
              <a:path w="2456180" h="2266950">
                <a:moveTo>
                  <a:pt x="2155309" y="1427057"/>
                </a:moveTo>
                <a:lnTo>
                  <a:pt x="2183910" y="1467262"/>
                </a:lnTo>
                <a:lnTo>
                  <a:pt x="2211159" y="1508687"/>
                </a:lnTo>
                <a:lnTo>
                  <a:pt x="2237090" y="1551214"/>
                </a:lnTo>
                <a:lnTo>
                  <a:pt x="2261735" y="1594723"/>
                </a:lnTo>
                <a:lnTo>
                  <a:pt x="2285128" y="1639098"/>
                </a:lnTo>
                <a:lnTo>
                  <a:pt x="2307303" y="1684219"/>
                </a:lnTo>
                <a:lnTo>
                  <a:pt x="2328294" y="1729968"/>
                </a:lnTo>
                <a:lnTo>
                  <a:pt x="2348133" y="1776227"/>
                </a:lnTo>
                <a:lnTo>
                  <a:pt x="2366853" y="1822877"/>
                </a:lnTo>
                <a:lnTo>
                  <a:pt x="2384489" y="1869800"/>
                </a:lnTo>
                <a:lnTo>
                  <a:pt x="2401074" y="1916877"/>
                </a:lnTo>
                <a:lnTo>
                  <a:pt x="2416451" y="1964395"/>
                </a:lnTo>
                <a:lnTo>
                  <a:pt x="2430236" y="2013168"/>
                </a:lnTo>
                <a:lnTo>
                  <a:pt x="2441760" y="2062793"/>
                </a:lnTo>
                <a:lnTo>
                  <a:pt x="2450350" y="2112870"/>
                </a:lnTo>
                <a:lnTo>
                  <a:pt x="2455335" y="2162997"/>
                </a:lnTo>
                <a:lnTo>
                  <a:pt x="2456045" y="2212772"/>
                </a:lnTo>
                <a:lnTo>
                  <a:pt x="2451807" y="2261793"/>
                </a:lnTo>
                <a:lnTo>
                  <a:pt x="2450848" y="2266452"/>
                </a:lnTo>
                <a:lnTo>
                  <a:pt x="0" y="2266452"/>
                </a:lnTo>
                <a:lnTo>
                  <a:pt x="0" y="17694"/>
                </a:lnTo>
                <a:lnTo>
                  <a:pt x="80163" y="4570"/>
                </a:lnTo>
                <a:lnTo>
                  <a:pt x="127701" y="880"/>
                </a:lnTo>
                <a:lnTo>
                  <a:pt x="175284" y="0"/>
                </a:lnTo>
                <a:lnTo>
                  <a:pt x="222757" y="1891"/>
                </a:lnTo>
                <a:lnTo>
                  <a:pt x="269965" y="6517"/>
                </a:lnTo>
                <a:lnTo>
                  <a:pt x="316754" y="13839"/>
                </a:lnTo>
                <a:lnTo>
                  <a:pt x="362969" y="23819"/>
                </a:lnTo>
                <a:lnTo>
                  <a:pt x="408456" y="36418"/>
                </a:lnTo>
                <a:lnTo>
                  <a:pt x="453059" y="51599"/>
                </a:lnTo>
                <a:lnTo>
                  <a:pt x="496625" y="69323"/>
                </a:lnTo>
                <a:lnTo>
                  <a:pt x="538999" y="89553"/>
                </a:lnTo>
                <a:lnTo>
                  <a:pt x="580026" y="112250"/>
                </a:lnTo>
                <a:lnTo>
                  <a:pt x="616420" y="135386"/>
                </a:lnTo>
                <a:lnTo>
                  <a:pt x="1079883" y="765441"/>
                </a:lnTo>
                <a:lnTo>
                  <a:pt x="1110491" y="803230"/>
                </a:lnTo>
                <a:lnTo>
                  <a:pt x="1143368" y="838835"/>
                </a:lnTo>
                <a:lnTo>
                  <a:pt x="1178872" y="871929"/>
                </a:lnTo>
                <a:lnTo>
                  <a:pt x="1217361" y="902182"/>
                </a:lnTo>
                <a:lnTo>
                  <a:pt x="1259777" y="929713"/>
                </a:lnTo>
                <a:lnTo>
                  <a:pt x="1304129" y="953483"/>
                </a:lnTo>
                <a:lnTo>
                  <a:pt x="1350115" y="974100"/>
                </a:lnTo>
                <a:lnTo>
                  <a:pt x="1397432" y="992173"/>
                </a:lnTo>
                <a:lnTo>
                  <a:pt x="1445778" y="1008310"/>
                </a:lnTo>
                <a:lnTo>
                  <a:pt x="1494850" y="1023119"/>
                </a:lnTo>
                <a:lnTo>
                  <a:pt x="1593962" y="1051188"/>
                </a:lnTo>
                <a:lnTo>
                  <a:pt x="1643397" y="1065665"/>
                </a:lnTo>
                <a:lnTo>
                  <a:pt x="1692348" y="1081248"/>
                </a:lnTo>
                <a:lnTo>
                  <a:pt x="1740513" y="1098546"/>
                </a:lnTo>
                <a:lnTo>
                  <a:pt x="1787589" y="1118167"/>
                </a:lnTo>
                <a:lnTo>
                  <a:pt x="1831547" y="1139658"/>
                </a:lnTo>
                <a:lnTo>
                  <a:pt x="1873820" y="1163553"/>
                </a:lnTo>
                <a:lnTo>
                  <a:pt x="1914440" y="1189734"/>
                </a:lnTo>
                <a:lnTo>
                  <a:pt x="1953440" y="1218082"/>
                </a:lnTo>
                <a:lnTo>
                  <a:pt x="1990855" y="1248479"/>
                </a:lnTo>
                <a:lnTo>
                  <a:pt x="2026717" y="1280807"/>
                </a:lnTo>
                <a:lnTo>
                  <a:pt x="2061060" y="1314948"/>
                </a:lnTo>
                <a:lnTo>
                  <a:pt x="2093918" y="1350782"/>
                </a:lnTo>
                <a:lnTo>
                  <a:pt x="2125323" y="1388191"/>
                </a:lnTo>
                <a:lnTo>
                  <a:pt x="2155309" y="1427057"/>
                </a:lnTo>
                <a:close/>
              </a:path>
              <a:path w="2456180" h="2266950">
                <a:moveTo>
                  <a:pt x="790790" y="299743"/>
                </a:moveTo>
                <a:lnTo>
                  <a:pt x="820017" y="339840"/>
                </a:lnTo>
                <a:lnTo>
                  <a:pt x="847583" y="381371"/>
                </a:lnTo>
                <a:lnTo>
                  <a:pt x="873845" y="424008"/>
                </a:lnTo>
                <a:lnTo>
                  <a:pt x="899161" y="467422"/>
                </a:lnTo>
                <a:lnTo>
                  <a:pt x="973002" y="599035"/>
                </a:lnTo>
                <a:lnTo>
                  <a:pt x="998104" y="642266"/>
                </a:lnTo>
                <a:lnTo>
                  <a:pt x="1024047" y="684631"/>
                </a:lnTo>
                <a:lnTo>
                  <a:pt x="1051188" y="725799"/>
                </a:lnTo>
                <a:lnTo>
                  <a:pt x="1079883" y="765441"/>
                </a:lnTo>
                <a:lnTo>
                  <a:pt x="616420" y="135386"/>
                </a:lnTo>
                <a:lnTo>
                  <a:pt x="657420" y="164893"/>
                </a:lnTo>
                <a:lnTo>
                  <a:pt x="693478" y="194763"/>
                </a:lnTo>
                <a:lnTo>
                  <a:pt x="727571" y="226947"/>
                </a:lnTo>
                <a:lnTo>
                  <a:pt x="759544" y="261409"/>
                </a:lnTo>
                <a:lnTo>
                  <a:pt x="790790" y="299743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765827" y="2565705"/>
            <a:ext cx="14568805" cy="5817870"/>
            <a:chOff x="1765827" y="2565705"/>
            <a:chExt cx="14568805" cy="5817870"/>
          </a:xfrm>
        </p:grpSpPr>
        <p:sp>
          <p:nvSpPr>
            <p:cNvPr id="13" name="object 13"/>
            <p:cNvSpPr/>
            <p:nvPr/>
          </p:nvSpPr>
          <p:spPr>
            <a:xfrm>
              <a:off x="2717350" y="3517152"/>
              <a:ext cx="2874010" cy="3917315"/>
            </a:xfrm>
            <a:custGeom>
              <a:avLst/>
              <a:gdLst/>
              <a:ahLst/>
              <a:cxnLst/>
              <a:rect l="l" t="t" r="r" b="b"/>
              <a:pathLst>
                <a:path w="2874010" h="3917315">
                  <a:moveTo>
                    <a:pt x="2873413" y="3917270"/>
                  </a:moveTo>
                  <a:lnTo>
                    <a:pt x="0" y="3917270"/>
                  </a:lnTo>
                  <a:lnTo>
                    <a:pt x="0" y="0"/>
                  </a:lnTo>
                  <a:lnTo>
                    <a:pt x="2873413" y="0"/>
                  </a:lnTo>
                  <a:lnTo>
                    <a:pt x="2873413" y="3917270"/>
                  </a:lnTo>
                  <a:close/>
                </a:path>
              </a:pathLst>
            </a:custGeom>
            <a:solidFill>
              <a:srgbClr val="0072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17350" y="3517228"/>
              <a:ext cx="2870835" cy="3914775"/>
            </a:xfrm>
            <a:custGeom>
              <a:avLst/>
              <a:gdLst/>
              <a:ahLst/>
              <a:cxnLst/>
              <a:rect l="l" t="t" r="r" b="b"/>
              <a:pathLst>
                <a:path w="2870835" h="3914775">
                  <a:moveTo>
                    <a:pt x="0" y="0"/>
                  </a:moveTo>
                  <a:lnTo>
                    <a:pt x="2870329" y="0"/>
                  </a:lnTo>
                  <a:lnTo>
                    <a:pt x="2870329" y="3914621"/>
                  </a:lnTo>
                  <a:lnTo>
                    <a:pt x="0" y="3914621"/>
                  </a:lnTo>
                  <a:lnTo>
                    <a:pt x="0" y="0"/>
                  </a:lnTo>
                  <a:close/>
                </a:path>
              </a:pathLst>
            </a:custGeom>
            <a:ln w="19030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43189" y="3517152"/>
              <a:ext cx="2874010" cy="3917315"/>
            </a:xfrm>
            <a:custGeom>
              <a:avLst/>
              <a:gdLst/>
              <a:ahLst/>
              <a:cxnLst/>
              <a:rect l="l" t="t" r="r" b="b"/>
              <a:pathLst>
                <a:path w="2874009" h="3917315">
                  <a:moveTo>
                    <a:pt x="2873413" y="3917270"/>
                  </a:moveTo>
                  <a:lnTo>
                    <a:pt x="0" y="3917270"/>
                  </a:lnTo>
                  <a:lnTo>
                    <a:pt x="0" y="0"/>
                  </a:lnTo>
                  <a:lnTo>
                    <a:pt x="2873413" y="0"/>
                  </a:lnTo>
                  <a:lnTo>
                    <a:pt x="2873413" y="3917270"/>
                  </a:lnTo>
                  <a:close/>
                </a:path>
              </a:pathLst>
            </a:custGeom>
            <a:solidFill>
              <a:srgbClr val="0072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43189" y="3517228"/>
              <a:ext cx="2870835" cy="3914775"/>
            </a:xfrm>
            <a:custGeom>
              <a:avLst/>
              <a:gdLst/>
              <a:ahLst/>
              <a:cxnLst/>
              <a:rect l="l" t="t" r="r" b="b"/>
              <a:pathLst>
                <a:path w="2870834" h="3914775">
                  <a:moveTo>
                    <a:pt x="0" y="0"/>
                  </a:moveTo>
                  <a:lnTo>
                    <a:pt x="2870329" y="0"/>
                  </a:lnTo>
                  <a:lnTo>
                    <a:pt x="2870329" y="3914621"/>
                  </a:lnTo>
                  <a:lnTo>
                    <a:pt x="0" y="3914621"/>
                  </a:lnTo>
                  <a:lnTo>
                    <a:pt x="0" y="0"/>
                  </a:lnTo>
                  <a:close/>
                </a:path>
              </a:pathLst>
            </a:custGeom>
            <a:ln w="19030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72260" y="3517152"/>
              <a:ext cx="2874010" cy="3917315"/>
            </a:xfrm>
            <a:custGeom>
              <a:avLst/>
              <a:gdLst/>
              <a:ahLst/>
              <a:cxnLst/>
              <a:rect l="l" t="t" r="r" b="b"/>
              <a:pathLst>
                <a:path w="2874009" h="3917315">
                  <a:moveTo>
                    <a:pt x="2873413" y="3917270"/>
                  </a:moveTo>
                  <a:lnTo>
                    <a:pt x="0" y="3917270"/>
                  </a:lnTo>
                  <a:lnTo>
                    <a:pt x="0" y="0"/>
                  </a:lnTo>
                  <a:lnTo>
                    <a:pt x="2873413" y="0"/>
                  </a:lnTo>
                  <a:lnTo>
                    <a:pt x="2873413" y="3917270"/>
                  </a:lnTo>
                  <a:close/>
                </a:path>
              </a:pathLst>
            </a:custGeom>
            <a:solidFill>
              <a:srgbClr val="0072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172260" y="3517228"/>
              <a:ext cx="2870835" cy="3914775"/>
            </a:xfrm>
            <a:custGeom>
              <a:avLst/>
              <a:gdLst/>
              <a:ahLst/>
              <a:cxnLst/>
              <a:rect l="l" t="t" r="r" b="b"/>
              <a:pathLst>
                <a:path w="2870834" h="3914775">
                  <a:moveTo>
                    <a:pt x="0" y="0"/>
                  </a:moveTo>
                  <a:lnTo>
                    <a:pt x="2870329" y="0"/>
                  </a:lnTo>
                  <a:lnTo>
                    <a:pt x="2870329" y="3914621"/>
                  </a:lnTo>
                  <a:lnTo>
                    <a:pt x="0" y="3914621"/>
                  </a:lnTo>
                  <a:lnTo>
                    <a:pt x="0" y="0"/>
                  </a:lnTo>
                  <a:close/>
                </a:path>
              </a:pathLst>
            </a:custGeom>
            <a:ln w="19030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512398" y="3517152"/>
              <a:ext cx="2874010" cy="3917315"/>
            </a:xfrm>
            <a:custGeom>
              <a:avLst/>
              <a:gdLst/>
              <a:ahLst/>
              <a:cxnLst/>
              <a:rect l="l" t="t" r="r" b="b"/>
              <a:pathLst>
                <a:path w="2874009" h="3917315">
                  <a:moveTo>
                    <a:pt x="2873413" y="3917270"/>
                  </a:moveTo>
                  <a:lnTo>
                    <a:pt x="0" y="3917270"/>
                  </a:lnTo>
                  <a:lnTo>
                    <a:pt x="0" y="0"/>
                  </a:lnTo>
                  <a:lnTo>
                    <a:pt x="2873413" y="0"/>
                  </a:lnTo>
                  <a:lnTo>
                    <a:pt x="2873413" y="3917270"/>
                  </a:lnTo>
                  <a:close/>
                </a:path>
              </a:pathLst>
            </a:custGeom>
            <a:solidFill>
              <a:srgbClr val="0072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512398" y="3517228"/>
              <a:ext cx="2870835" cy="3914775"/>
            </a:xfrm>
            <a:custGeom>
              <a:avLst/>
              <a:gdLst/>
              <a:ahLst/>
              <a:cxnLst/>
              <a:rect l="l" t="t" r="r" b="b"/>
              <a:pathLst>
                <a:path w="2870834" h="3914775">
                  <a:moveTo>
                    <a:pt x="0" y="0"/>
                  </a:moveTo>
                  <a:lnTo>
                    <a:pt x="2870329" y="0"/>
                  </a:lnTo>
                  <a:lnTo>
                    <a:pt x="2870329" y="3914621"/>
                  </a:lnTo>
                  <a:lnTo>
                    <a:pt x="0" y="3914621"/>
                  </a:lnTo>
                  <a:lnTo>
                    <a:pt x="0" y="0"/>
                  </a:lnTo>
                  <a:close/>
                </a:path>
              </a:pathLst>
            </a:custGeom>
            <a:ln w="19030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7350" y="4540853"/>
              <a:ext cx="2876549" cy="289559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61475" y="4555925"/>
              <a:ext cx="1876424" cy="289559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56514" y="4497704"/>
              <a:ext cx="3200399" cy="289559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91055" y="4497704"/>
              <a:ext cx="2590799" cy="2895599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2390" rIns="0" bIns="0" rtlCol="0">
            <a:spAutoFit/>
          </a:bodyPr>
          <a:lstStyle/>
          <a:p>
            <a:pPr marL="588645">
              <a:lnSpc>
                <a:spcPct val="100000"/>
              </a:lnSpc>
              <a:spcBef>
                <a:spcPts val="100"/>
              </a:spcBef>
            </a:pPr>
            <a:r>
              <a:rPr sz="5000" spc="165" dirty="0">
                <a:latin typeface="Arial"/>
                <a:cs typeface="Arial"/>
              </a:rPr>
              <a:t>GRUPO</a:t>
            </a:r>
            <a:r>
              <a:rPr sz="5000" spc="335" dirty="0">
                <a:latin typeface="Arial"/>
                <a:cs typeface="Arial"/>
              </a:rPr>
              <a:t> </a:t>
            </a:r>
            <a:r>
              <a:rPr sz="5000" spc="585" dirty="0">
                <a:latin typeface="Arial"/>
                <a:cs typeface="Arial"/>
              </a:rPr>
              <a:t>6</a:t>
            </a:r>
            <a:endParaRPr sz="5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593717" y="8788401"/>
            <a:ext cx="125666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50" dirty="0">
                <a:latin typeface="Arial"/>
                <a:cs typeface="Arial"/>
              </a:rPr>
              <a:t>Edward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b="1" spc="100" dirty="0">
                <a:latin typeface="Arial"/>
                <a:cs typeface="Arial"/>
              </a:rPr>
              <a:t>%:</a:t>
            </a:r>
            <a:r>
              <a:rPr sz="2400" b="1" spc="85" dirty="0">
                <a:latin typeface="Arial"/>
                <a:cs typeface="Arial"/>
              </a:rPr>
              <a:t> </a:t>
            </a:r>
            <a:r>
              <a:rPr sz="2400" b="1" spc="280" dirty="0">
                <a:latin typeface="Arial"/>
                <a:cs typeface="Arial"/>
              </a:rPr>
              <a:t>100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70401" y="8788401"/>
            <a:ext cx="1647189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Luis</a:t>
            </a:r>
            <a:r>
              <a:rPr sz="2400" b="1" spc="-7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Felipe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b="1" spc="75" dirty="0">
                <a:latin typeface="Arial"/>
                <a:cs typeface="Arial"/>
              </a:rPr>
              <a:t>%: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763878" y="2731700"/>
            <a:ext cx="14568805" cy="610167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 dirty="0">
              <a:solidFill>
                <a:sysClr val="windowText" lastClr="000000">
                  <a:alpha val="93000"/>
                </a:sysClr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ysClr val="windowText" lastClr="000000">
                  <a:alpha val="93000"/>
                </a:sysClr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 dirty="0">
              <a:solidFill>
                <a:sysClr val="windowText" lastClr="000000">
                  <a:alpha val="93000"/>
                </a:sysClr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 dirty="0">
              <a:solidFill>
                <a:sysClr val="windowText" lastClr="000000">
                  <a:alpha val="93000"/>
                </a:sysClr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 dirty="0">
              <a:solidFill>
                <a:sysClr val="windowText" lastClr="000000">
                  <a:alpha val="93000"/>
                </a:sysClr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 dirty="0">
              <a:solidFill>
                <a:sysClr val="windowText" lastClr="000000">
                  <a:alpha val="93000"/>
                </a:sysClr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 dirty="0">
              <a:solidFill>
                <a:sysClr val="windowText" lastClr="000000">
                  <a:alpha val="93000"/>
                </a:sysClr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 dirty="0">
              <a:solidFill>
                <a:sysClr val="windowText" lastClr="000000">
                  <a:alpha val="93000"/>
                </a:sysClr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 dirty="0">
              <a:solidFill>
                <a:sysClr val="windowText" lastClr="000000">
                  <a:alpha val="93000"/>
                </a:sysClr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 dirty="0">
              <a:solidFill>
                <a:sysClr val="windowText" lastClr="000000">
                  <a:alpha val="93000"/>
                </a:sysClr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 dirty="0">
              <a:solidFill>
                <a:sysClr val="windowText" lastClr="000000">
                  <a:alpha val="93000"/>
                </a:sysClr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 dirty="0">
              <a:solidFill>
                <a:sysClr val="windowText" lastClr="000000">
                  <a:alpha val="93000"/>
                </a:sysClr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 dirty="0">
              <a:solidFill>
                <a:sysClr val="windowText" lastClr="000000">
                  <a:alpha val="93000"/>
                </a:sysClr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 dirty="0">
              <a:solidFill>
                <a:sysClr val="windowText" lastClr="000000">
                  <a:alpha val="93000"/>
                </a:sysClr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95"/>
              </a:spcBef>
            </a:pPr>
            <a:endParaRPr sz="2400" dirty="0">
              <a:solidFill>
                <a:sysClr val="windowText" lastClr="000000">
                  <a:alpha val="93000"/>
                </a:sysClr>
              </a:solidFill>
              <a:latin typeface="Times New Roman"/>
              <a:cs typeface="Times New Roman"/>
            </a:endParaRPr>
          </a:p>
          <a:p>
            <a:pPr marL="840105">
              <a:lnSpc>
                <a:spcPct val="100000"/>
              </a:lnSpc>
              <a:tabLst>
                <a:tab pos="4316730" algn="l"/>
                <a:tab pos="7447280" algn="l"/>
                <a:tab pos="10955655" algn="l"/>
              </a:tabLst>
            </a:pPr>
            <a:r>
              <a:rPr sz="2400" b="1" spc="100" dirty="0">
                <a:solidFill>
                  <a:sysClr val="windowText" lastClr="000000">
                    <a:alpha val="93000"/>
                  </a:sysClr>
                </a:solidFill>
                <a:latin typeface="Arial"/>
                <a:cs typeface="Arial"/>
              </a:rPr>
              <a:t>Antonio</a:t>
            </a:r>
            <a:r>
              <a:rPr sz="2400" b="1" spc="165" dirty="0">
                <a:solidFill>
                  <a:sysClr val="windowText" lastClr="000000">
                    <a:alpha val="93000"/>
                  </a:sysClr>
                </a:solidFill>
                <a:latin typeface="Arial"/>
                <a:cs typeface="Arial"/>
              </a:rPr>
              <a:t> </a:t>
            </a:r>
            <a:r>
              <a:rPr sz="2400" b="1" spc="100" dirty="0">
                <a:solidFill>
                  <a:sysClr val="windowText" lastClr="000000">
                    <a:alpha val="93000"/>
                  </a:sysClr>
                </a:solidFill>
                <a:latin typeface="Arial"/>
                <a:cs typeface="Arial"/>
              </a:rPr>
              <a:t>Rivera,</a:t>
            </a:r>
            <a:r>
              <a:rPr sz="2400" b="1" dirty="0">
                <a:solidFill>
                  <a:sysClr val="windowText" lastClr="000000">
                    <a:alpha val="93000"/>
                  </a:sysClr>
                </a:solidFill>
                <a:latin typeface="Arial"/>
                <a:cs typeface="Arial"/>
              </a:rPr>
              <a:t>	Torres</a:t>
            </a:r>
            <a:r>
              <a:rPr sz="2400" b="1" spc="215" dirty="0">
                <a:solidFill>
                  <a:sysClr val="windowText" lastClr="000000">
                    <a:alpha val="93000"/>
                  </a:sysClr>
                </a:solidFill>
                <a:latin typeface="Arial"/>
                <a:cs typeface="Arial"/>
              </a:rPr>
              <a:t> </a:t>
            </a:r>
            <a:r>
              <a:rPr sz="2400" b="1" spc="185" dirty="0">
                <a:solidFill>
                  <a:sysClr val="windowText" lastClr="000000">
                    <a:alpha val="93000"/>
                  </a:sysClr>
                </a:solidFill>
                <a:latin typeface="Arial"/>
                <a:cs typeface="Arial"/>
              </a:rPr>
              <a:t>Murga,</a:t>
            </a:r>
            <a:r>
              <a:rPr sz="2400" b="1" dirty="0">
                <a:solidFill>
                  <a:sysClr val="windowText" lastClr="000000">
                    <a:alpha val="93000"/>
                  </a:sysClr>
                </a:solidFill>
                <a:latin typeface="Arial"/>
                <a:cs typeface="Arial"/>
              </a:rPr>
              <a:t>	</a:t>
            </a:r>
            <a:r>
              <a:rPr sz="2400" b="1" spc="145" dirty="0">
                <a:solidFill>
                  <a:sysClr val="windowText" lastClr="000000">
                    <a:alpha val="93000"/>
                  </a:sysClr>
                </a:solidFill>
                <a:latin typeface="Arial"/>
                <a:cs typeface="Arial"/>
              </a:rPr>
              <a:t>Visurraga</a:t>
            </a:r>
            <a:r>
              <a:rPr sz="2400" b="1" spc="155" dirty="0">
                <a:solidFill>
                  <a:sysClr val="windowText" lastClr="000000">
                    <a:alpha val="93000"/>
                  </a:sysClr>
                </a:solidFill>
                <a:latin typeface="Arial"/>
                <a:cs typeface="Arial"/>
              </a:rPr>
              <a:t> </a:t>
            </a:r>
            <a:r>
              <a:rPr sz="2400" b="1" spc="114" dirty="0">
                <a:solidFill>
                  <a:sysClr val="windowText" lastClr="000000">
                    <a:alpha val="93000"/>
                  </a:sysClr>
                </a:solidFill>
                <a:latin typeface="Arial"/>
                <a:cs typeface="Arial"/>
              </a:rPr>
              <a:t>Ramirez,</a:t>
            </a:r>
            <a:r>
              <a:rPr sz="2400" b="1" dirty="0">
                <a:solidFill>
                  <a:sysClr val="windowText" lastClr="000000">
                    <a:alpha val="93000"/>
                  </a:sysClr>
                </a:solidFill>
                <a:latin typeface="Arial"/>
                <a:cs typeface="Arial"/>
              </a:rPr>
              <a:t>	</a:t>
            </a:r>
            <a:r>
              <a:rPr sz="2400" b="1" spc="120" dirty="0">
                <a:solidFill>
                  <a:sysClr val="windowText" lastClr="000000">
                    <a:alpha val="93000"/>
                  </a:sysClr>
                </a:solidFill>
                <a:latin typeface="Arial"/>
                <a:cs typeface="Arial"/>
              </a:rPr>
              <a:t>Yupari</a:t>
            </a:r>
            <a:r>
              <a:rPr sz="2400" b="1" spc="170" dirty="0">
                <a:solidFill>
                  <a:sysClr val="windowText" lastClr="000000">
                    <a:alpha val="93000"/>
                  </a:sysClr>
                </a:solidFill>
                <a:latin typeface="Arial"/>
                <a:cs typeface="Arial"/>
              </a:rPr>
              <a:t> </a:t>
            </a:r>
            <a:r>
              <a:rPr sz="2400" b="1" spc="35" dirty="0">
                <a:solidFill>
                  <a:sysClr val="windowText" lastClr="000000">
                    <a:alpha val="93000"/>
                  </a:sysClr>
                </a:solidFill>
                <a:latin typeface="Arial"/>
                <a:cs typeface="Arial"/>
              </a:rPr>
              <a:t>Franco,</a:t>
            </a:r>
            <a:endParaRPr sz="2400" dirty="0">
              <a:solidFill>
                <a:sysClr val="windowText" lastClr="000000">
                  <a:alpha val="93000"/>
                </a:sysClr>
              </a:solidFill>
              <a:latin typeface="Arial"/>
              <a:cs typeface="Aria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77793" y="9163052"/>
            <a:ext cx="1139797" cy="921552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9200963" y="8788401"/>
            <a:ext cx="181673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85" dirty="0">
                <a:latin typeface="Arial"/>
                <a:cs typeface="Arial"/>
              </a:rPr>
              <a:t>Juan</a:t>
            </a:r>
            <a:r>
              <a:rPr sz="2400" b="1" spc="165" dirty="0">
                <a:latin typeface="Arial"/>
                <a:cs typeface="Arial"/>
              </a:rPr>
              <a:t> </a:t>
            </a:r>
            <a:r>
              <a:rPr sz="2400" b="1" spc="80" dirty="0">
                <a:latin typeface="Arial"/>
                <a:cs typeface="Arial"/>
              </a:rPr>
              <a:t>Pedro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b="1" spc="100" dirty="0">
                <a:latin typeface="Arial"/>
                <a:cs typeface="Arial"/>
              </a:rPr>
              <a:t>%:</a:t>
            </a:r>
            <a:r>
              <a:rPr sz="2400" b="1" spc="85" dirty="0">
                <a:latin typeface="Arial"/>
                <a:cs typeface="Arial"/>
              </a:rPr>
              <a:t> </a:t>
            </a:r>
            <a:r>
              <a:rPr sz="2400" b="1" spc="280" dirty="0">
                <a:latin typeface="Arial"/>
                <a:cs typeface="Arial"/>
              </a:rPr>
              <a:t>100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709275" y="8788401"/>
            <a:ext cx="293370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95" dirty="0">
                <a:latin typeface="Arial"/>
                <a:cs typeface="Arial"/>
              </a:rPr>
              <a:t>Sebastian</a:t>
            </a:r>
            <a:r>
              <a:rPr sz="2400" b="1" spc="175" dirty="0">
                <a:latin typeface="Arial"/>
                <a:cs typeface="Arial"/>
              </a:rPr>
              <a:t> </a:t>
            </a:r>
            <a:r>
              <a:rPr sz="2400" b="1" spc="90" dirty="0">
                <a:latin typeface="Arial"/>
                <a:cs typeface="Arial"/>
              </a:rPr>
              <a:t>Antonio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b="1" spc="75" dirty="0">
                <a:latin typeface="Arial"/>
                <a:cs typeface="Arial"/>
              </a:rPr>
              <a:t>%: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32" name="object 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227898" y="9163051"/>
            <a:ext cx="1139797" cy="102425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443215" y="84919"/>
            <a:ext cx="4218940" cy="3261995"/>
            <a:chOff x="7443215" y="84919"/>
            <a:chExt cx="4218940" cy="3261995"/>
          </a:xfrm>
        </p:grpSpPr>
        <p:pic>
          <p:nvPicPr>
            <p:cNvPr id="7" name="object 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48281" y="84919"/>
              <a:ext cx="1009649" cy="12001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83879" y="1118615"/>
              <a:ext cx="2731007" cy="12557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43215" y="2090927"/>
              <a:ext cx="4218431" cy="12557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52791" y="-1"/>
            <a:ext cx="2635250" cy="1694180"/>
          </a:xfrm>
          <a:custGeom>
            <a:avLst/>
            <a:gdLst/>
            <a:ahLst/>
            <a:cxnLst/>
            <a:rect l="l" t="t" r="r" b="b"/>
            <a:pathLst>
              <a:path w="2635250" h="1694180">
                <a:moveTo>
                  <a:pt x="1394167" y="0"/>
                </a:moveTo>
                <a:lnTo>
                  <a:pt x="2477114" y="1472212"/>
                </a:lnTo>
                <a:lnTo>
                  <a:pt x="2447714" y="1432909"/>
                </a:lnTo>
                <a:lnTo>
                  <a:pt x="2386384" y="1353218"/>
                </a:lnTo>
                <a:lnTo>
                  <a:pt x="2355189" y="1313919"/>
                </a:lnTo>
                <a:lnTo>
                  <a:pt x="2323615" y="1275023"/>
                </a:lnTo>
                <a:lnTo>
                  <a:pt x="2291642" y="1236559"/>
                </a:lnTo>
                <a:lnTo>
                  <a:pt x="2259251" y="1198553"/>
                </a:lnTo>
                <a:lnTo>
                  <a:pt x="2226423" y="1161034"/>
                </a:lnTo>
                <a:lnTo>
                  <a:pt x="2193138" y="1124031"/>
                </a:lnTo>
                <a:lnTo>
                  <a:pt x="2159378" y="1087572"/>
                </a:lnTo>
                <a:lnTo>
                  <a:pt x="2125122" y="1051686"/>
                </a:lnTo>
                <a:lnTo>
                  <a:pt x="2090351" y="1016399"/>
                </a:lnTo>
                <a:lnTo>
                  <a:pt x="2055046" y="981741"/>
                </a:lnTo>
                <a:lnTo>
                  <a:pt x="2019189" y="947740"/>
                </a:lnTo>
                <a:lnTo>
                  <a:pt x="1982758" y="914424"/>
                </a:lnTo>
                <a:lnTo>
                  <a:pt x="1945735" y="881821"/>
                </a:lnTo>
                <a:lnTo>
                  <a:pt x="1908101" y="849960"/>
                </a:lnTo>
                <a:lnTo>
                  <a:pt x="1869836" y="818869"/>
                </a:lnTo>
                <a:lnTo>
                  <a:pt x="1830922" y="788576"/>
                </a:lnTo>
                <a:lnTo>
                  <a:pt x="1791337" y="759109"/>
                </a:lnTo>
                <a:lnTo>
                  <a:pt x="1751064" y="730497"/>
                </a:lnTo>
                <a:lnTo>
                  <a:pt x="1710083" y="702767"/>
                </a:lnTo>
                <a:lnTo>
                  <a:pt x="1668375" y="675949"/>
                </a:lnTo>
                <a:lnTo>
                  <a:pt x="1625919" y="650070"/>
                </a:lnTo>
                <a:lnTo>
                  <a:pt x="1582698" y="625158"/>
                </a:lnTo>
                <a:lnTo>
                  <a:pt x="1536646" y="600162"/>
                </a:lnTo>
                <a:lnTo>
                  <a:pt x="1489716" y="576291"/>
                </a:lnTo>
                <a:lnTo>
                  <a:pt x="1441880" y="553565"/>
                </a:lnTo>
                <a:lnTo>
                  <a:pt x="1393106" y="532009"/>
                </a:lnTo>
                <a:lnTo>
                  <a:pt x="1346546" y="512934"/>
                </a:lnTo>
                <a:lnTo>
                  <a:pt x="1299535" y="495038"/>
                </a:lnTo>
                <a:lnTo>
                  <a:pt x="1252120" y="478204"/>
                </a:lnTo>
                <a:lnTo>
                  <a:pt x="1204344" y="462314"/>
                </a:lnTo>
                <a:lnTo>
                  <a:pt x="1156253" y="447250"/>
                </a:lnTo>
                <a:lnTo>
                  <a:pt x="1107892" y="432895"/>
                </a:lnTo>
                <a:lnTo>
                  <a:pt x="1059304" y="419132"/>
                </a:lnTo>
                <a:lnTo>
                  <a:pt x="1010536" y="405842"/>
                </a:lnTo>
                <a:lnTo>
                  <a:pt x="716632" y="329464"/>
                </a:lnTo>
                <a:lnTo>
                  <a:pt x="667851" y="316197"/>
                </a:lnTo>
                <a:lnTo>
                  <a:pt x="619246" y="302463"/>
                </a:lnTo>
                <a:lnTo>
                  <a:pt x="570864" y="288144"/>
                </a:lnTo>
                <a:lnTo>
                  <a:pt x="522749" y="273122"/>
                </a:lnTo>
                <a:lnTo>
                  <a:pt x="474945" y="257280"/>
                </a:lnTo>
                <a:lnTo>
                  <a:pt x="427497" y="240501"/>
                </a:lnTo>
                <a:lnTo>
                  <a:pt x="380450" y="222666"/>
                </a:lnTo>
                <a:lnTo>
                  <a:pt x="333850" y="203658"/>
                </a:lnTo>
                <a:lnTo>
                  <a:pt x="289676" y="184010"/>
                </a:lnTo>
                <a:lnTo>
                  <a:pt x="245920" y="162643"/>
                </a:lnTo>
                <a:lnTo>
                  <a:pt x="202730" y="139595"/>
                </a:lnTo>
                <a:lnTo>
                  <a:pt x="160254" y="114902"/>
                </a:lnTo>
                <a:lnTo>
                  <a:pt x="118641" y="88600"/>
                </a:lnTo>
                <a:lnTo>
                  <a:pt x="78040" y="60727"/>
                </a:lnTo>
                <a:lnTo>
                  <a:pt x="38599" y="31319"/>
                </a:lnTo>
                <a:lnTo>
                  <a:pt x="467" y="412"/>
                </a:lnTo>
                <a:lnTo>
                  <a:pt x="0" y="0"/>
                </a:lnTo>
                <a:lnTo>
                  <a:pt x="1394167" y="0"/>
                </a:lnTo>
                <a:close/>
              </a:path>
              <a:path w="2635250" h="1694180">
                <a:moveTo>
                  <a:pt x="2635209" y="0"/>
                </a:moveTo>
                <a:lnTo>
                  <a:pt x="2635209" y="1694112"/>
                </a:lnTo>
                <a:lnTo>
                  <a:pt x="2569683" y="1600158"/>
                </a:lnTo>
                <a:lnTo>
                  <a:pt x="2571007" y="1601957"/>
                </a:lnTo>
                <a:lnTo>
                  <a:pt x="2507759" y="1513873"/>
                </a:lnTo>
                <a:lnTo>
                  <a:pt x="1394167" y="0"/>
                </a:lnTo>
                <a:lnTo>
                  <a:pt x="2635209" y="0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401" y="6618324"/>
            <a:ext cx="10160000" cy="3612515"/>
          </a:xfrm>
          <a:custGeom>
            <a:avLst/>
            <a:gdLst/>
            <a:ahLst/>
            <a:cxnLst/>
            <a:rect l="l" t="t" r="r" b="b"/>
            <a:pathLst>
              <a:path w="10160000" h="3612515">
                <a:moveTo>
                  <a:pt x="9677716" y="3612335"/>
                </a:moveTo>
                <a:lnTo>
                  <a:pt x="485775" y="3612335"/>
                </a:lnTo>
                <a:lnTo>
                  <a:pt x="437762" y="3609957"/>
                </a:lnTo>
                <a:lnTo>
                  <a:pt x="390562" y="3602914"/>
                </a:lnTo>
                <a:lnTo>
                  <a:pt x="344494" y="3591337"/>
                </a:lnTo>
                <a:lnTo>
                  <a:pt x="299877" y="3575357"/>
                </a:lnTo>
                <a:lnTo>
                  <a:pt x="257028" y="3555107"/>
                </a:lnTo>
                <a:lnTo>
                  <a:pt x="216266" y="3530719"/>
                </a:lnTo>
                <a:lnTo>
                  <a:pt x="177911" y="3502324"/>
                </a:lnTo>
                <a:lnTo>
                  <a:pt x="142280" y="3470054"/>
                </a:lnTo>
                <a:lnTo>
                  <a:pt x="110010" y="3434423"/>
                </a:lnTo>
                <a:lnTo>
                  <a:pt x="81616" y="3396068"/>
                </a:lnTo>
                <a:lnTo>
                  <a:pt x="57227" y="3355306"/>
                </a:lnTo>
                <a:lnTo>
                  <a:pt x="36977" y="3312458"/>
                </a:lnTo>
                <a:lnTo>
                  <a:pt x="20997" y="3267840"/>
                </a:lnTo>
                <a:lnTo>
                  <a:pt x="9420" y="3221772"/>
                </a:lnTo>
                <a:lnTo>
                  <a:pt x="2377" y="3174572"/>
                </a:lnTo>
                <a:lnTo>
                  <a:pt x="0" y="3126559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7"/>
                </a:lnTo>
                <a:lnTo>
                  <a:pt x="57227" y="257028"/>
                </a:lnTo>
                <a:lnTo>
                  <a:pt x="81616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6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9677716" y="0"/>
                </a:lnTo>
                <a:lnTo>
                  <a:pt x="9725729" y="2377"/>
                </a:lnTo>
                <a:lnTo>
                  <a:pt x="9772929" y="9420"/>
                </a:lnTo>
                <a:lnTo>
                  <a:pt x="9818997" y="20997"/>
                </a:lnTo>
                <a:lnTo>
                  <a:pt x="9863614" y="36977"/>
                </a:lnTo>
                <a:lnTo>
                  <a:pt x="9906463" y="57227"/>
                </a:lnTo>
                <a:lnTo>
                  <a:pt x="9947225" y="81616"/>
                </a:lnTo>
                <a:lnTo>
                  <a:pt x="9985580" y="110010"/>
                </a:lnTo>
                <a:lnTo>
                  <a:pt x="10021211" y="142280"/>
                </a:lnTo>
                <a:lnTo>
                  <a:pt x="10053481" y="177911"/>
                </a:lnTo>
                <a:lnTo>
                  <a:pt x="10081876" y="216266"/>
                </a:lnTo>
                <a:lnTo>
                  <a:pt x="10106264" y="257028"/>
                </a:lnTo>
                <a:lnTo>
                  <a:pt x="10126514" y="299877"/>
                </a:lnTo>
                <a:lnTo>
                  <a:pt x="10142493" y="344494"/>
                </a:lnTo>
                <a:lnTo>
                  <a:pt x="10154071" y="390562"/>
                </a:lnTo>
                <a:lnTo>
                  <a:pt x="10159692" y="428232"/>
                </a:lnTo>
                <a:lnTo>
                  <a:pt x="10159692" y="3184102"/>
                </a:lnTo>
                <a:lnTo>
                  <a:pt x="10142493" y="3267840"/>
                </a:lnTo>
                <a:lnTo>
                  <a:pt x="10126514" y="3312458"/>
                </a:lnTo>
                <a:lnTo>
                  <a:pt x="10106264" y="3355306"/>
                </a:lnTo>
                <a:lnTo>
                  <a:pt x="10081876" y="3396068"/>
                </a:lnTo>
                <a:lnTo>
                  <a:pt x="10053481" y="3434423"/>
                </a:lnTo>
                <a:lnTo>
                  <a:pt x="10021211" y="3470054"/>
                </a:lnTo>
                <a:lnTo>
                  <a:pt x="9985580" y="3502324"/>
                </a:lnTo>
                <a:lnTo>
                  <a:pt x="9947225" y="3530719"/>
                </a:lnTo>
                <a:lnTo>
                  <a:pt x="9906463" y="3555107"/>
                </a:lnTo>
                <a:lnTo>
                  <a:pt x="9863614" y="3575357"/>
                </a:lnTo>
                <a:lnTo>
                  <a:pt x="9818997" y="3591337"/>
                </a:lnTo>
                <a:lnTo>
                  <a:pt x="9772929" y="3602914"/>
                </a:lnTo>
                <a:lnTo>
                  <a:pt x="9725729" y="3609957"/>
                </a:lnTo>
                <a:lnTo>
                  <a:pt x="9677716" y="3612335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0319" y="718460"/>
            <a:ext cx="7640320" cy="123952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 marR="5080">
              <a:lnSpc>
                <a:spcPct val="82200"/>
              </a:lnSpc>
              <a:spcBef>
                <a:spcPts val="1095"/>
              </a:spcBef>
            </a:pPr>
            <a:r>
              <a:rPr sz="4600" b="0" spc="3585" dirty="0">
                <a:solidFill>
                  <a:srgbClr val="D5AA66"/>
                </a:solidFill>
                <a:latin typeface="Webdings"/>
                <a:cs typeface="Webdings"/>
              </a:rPr>
              <a:t>🟡</a:t>
            </a:r>
            <a:r>
              <a:rPr sz="4600" b="0" spc="-280" dirty="0">
                <a:solidFill>
                  <a:srgbClr val="D5AA66"/>
                </a:solidFill>
                <a:latin typeface="Times New Roman"/>
                <a:cs typeface="Times New Roman"/>
              </a:rPr>
              <a:t> </a:t>
            </a:r>
            <a:r>
              <a:rPr spc="85" dirty="0">
                <a:solidFill>
                  <a:srgbClr val="D5AA66"/>
                </a:solidFill>
              </a:rPr>
              <a:t>CLIENTES</a:t>
            </a:r>
            <a:r>
              <a:rPr spc="-365" dirty="0">
                <a:solidFill>
                  <a:srgbClr val="D5AA66"/>
                </a:solidFill>
              </a:rPr>
              <a:t> </a:t>
            </a:r>
            <a:r>
              <a:rPr spc="95" dirty="0">
                <a:solidFill>
                  <a:srgbClr val="D5AA66"/>
                </a:solidFill>
              </a:rPr>
              <a:t>DE</a:t>
            </a:r>
            <a:r>
              <a:rPr spc="-365" dirty="0">
                <a:solidFill>
                  <a:srgbClr val="D5AA66"/>
                </a:solidFill>
              </a:rPr>
              <a:t> </a:t>
            </a:r>
            <a:r>
              <a:rPr spc="195" dirty="0">
                <a:solidFill>
                  <a:srgbClr val="D5AA66"/>
                </a:solidFill>
              </a:rPr>
              <a:t>VALOR</a:t>
            </a:r>
            <a:r>
              <a:rPr spc="-365" dirty="0">
                <a:solidFill>
                  <a:srgbClr val="D5AA66"/>
                </a:solidFill>
              </a:rPr>
              <a:t> </a:t>
            </a:r>
            <a:r>
              <a:rPr spc="-535" dirty="0">
                <a:solidFill>
                  <a:srgbClr val="D5AA66"/>
                </a:solidFill>
              </a:rPr>
              <a:t>MEDIO, </a:t>
            </a:r>
            <a:r>
              <a:rPr spc="-235" dirty="0">
                <a:solidFill>
                  <a:srgbClr val="D5AA66"/>
                </a:solidFill>
              </a:rPr>
              <a:t>101,687</a:t>
            </a:r>
            <a:r>
              <a:rPr spc="-360" dirty="0">
                <a:solidFill>
                  <a:srgbClr val="D5AA66"/>
                </a:solidFill>
              </a:rPr>
              <a:t> </a:t>
            </a:r>
            <a:r>
              <a:rPr spc="85" dirty="0">
                <a:solidFill>
                  <a:srgbClr val="D5AA66"/>
                </a:solidFill>
              </a:rPr>
              <a:t>CLIENTES</a:t>
            </a:r>
            <a:r>
              <a:rPr spc="-355" dirty="0">
                <a:solidFill>
                  <a:srgbClr val="D5AA66"/>
                </a:solidFill>
              </a:rPr>
              <a:t> </a:t>
            </a:r>
            <a:r>
              <a:rPr spc="1335" dirty="0">
                <a:solidFill>
                  <a:srgbClr val="D5AA66"/>
                </a:solidFill>
              </a:rPr>
              <a:t>–</a:t>
            </a:r>
            <a:r>
              <a:rPr spc="-355" dirty="0">
                <a:solidFill>
                  <a:srgbClr val="D5AA66"/>
                </a:solidFill>
              </a:rPr>
              <a:t> </a:t>
            </a:r>
            <a:r>
              <a:rPr spc="210" dirty="0">
                <a:solidFill>
                  <a:srgbClr val="D5AA66"/>
                </a:solidFill>
              </a:rPr>
              <a:t>38.40%</a:t>
            </a:r>
            <a:endParaRPr sz="4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1341" y="2262795"/>
            <a:ext cx="7876540" cy="1853564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  <a:tabLst>
                <a:tab pos="434340" algn="l"/>
                <a:tab pos="2099945" algn="l"/>
                <a:tab pos="2604135" algn="l"/>
              </a:tabLst>
            </a:pPr>
            <a:r>
              <a:rPr sz="2050" spc="770" dirty="0">
                <a:solidFill>
                  <a:srgbClr val="EF3865"/>
                </a:solidFill>
                <a:latin typeface="Times New Roman"/>
                <a:cs typeface="Times New Roman"/>
              </a:rPr>
              <a:t>🔹</a:t>
            </a:r>
            <a:r>
              <a:rPr sz="2050" dirty="0">
                <a:solidFill>
                  <a:srgbClr val="EF3865"/>
                </a:solidFill>
                <a:latin typeface="Times New Roman"/>
                <a:cs typeface="Times New Roman"/>
              </a:rPr>
              <a:t>	</a:t>
            </a:r>
            <a:r>
              <a:rPr sz="2200" i="1" spc="295" dirty="0">
                <a:solidFill>
                  <a:srgbClr val="FF9925"/>
                </a:solidFill>
                <a:latin typeface="Trebuchet MS"/>
                <a:cs typeface="Trebuchet MS"/>
              </a:rPr>
              <a:t>Variables</a:t>
            </a:r>
            <a:r>
              <a:rPr sz="2200" i="1" dirty="0">
                <a:solidFill>
                  <a:srgbClr val="FF9925"/>
                </a:solidFill>
                <a:latin typeface="Trebuchet MS"/>
                <a:cs typeface="Trebuchet MS"/>
              </a:rPr>
              <a:t>	</a:t>
            </a:r>
            <a:r>
              <a:rPr sz="2200" i="1" spc="195" dirty="0">
                <a:solidFill>
                  <a:srgbClr val="FF9925"/>
                </a:solidFill>
                <a:latin typeface="Trebuchet MS"/>
                <a:cs typeface="Trebuchet MS"/>
              </a:rPr>
              <a:t>de</a:t>
            </a:r>
            <a:r>
              <a:rPr sz="2200" i="1" dirty="0">
                <a:solidFill>
                  <a:srgbClr val="FF9925"/>
                </a:solidFill>
                <a:latin typeface="Trebuchet MS"/>
                <a:cs typeface="Trebuchet MS"/>
              </a:rPr>
              <a:t>	</a:t>
            </a:r>
            <a:r>
              <a:rPr sz="2200" i="1" spc="254" dirty="0">
                <a:solidFill>
                  <a:srgbClr val="FF9925"/>
                </a:solidFill>
                <a:latin typeface="Trebuchet MS"/>
                <a:cs typeface="Trebuchet MS"/>
              </a:rPr>
              <a:t>Valor</a:t>
            </a:r>
            <a:endParaRPr sz="2200">
              <a:latin typeface="Trebuchet MS"/>
              <a:cs typeface="Trebuchet MS"/>
            </a:endParaRPr>
          </a:p>
          <a:p>
            <a:pPr marL="12700" marR="5080">
              <a:lnSpc>
                <a:spcPct val="121700"/>
              </a:lnSpc>
              <a:spcBef>
                <a:spcPts val="15"/>
              </a:spcBef>
            </a:pPr>
            <a:r>
              <a:rPr sz="1900" spc="325" dirty="0">
                <a:latin typeface="Tahoma"/>
                <a:cs typeface="Tahoma"/>
              </a:rPr>
              <a:t>Prom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229" dirty="0">
                <a:latin typeface="Tahoma"/>
                <a:cs typeface="Tahoma"/>
              </a:rPr>
              <a:t>edi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100" dirty="0">
                <a:latin typeface="Tahoma"/>
                <a:cs typeface="Tahoma"/>
              </a:rPr>
              <a:t>o</a:t>
            </a:r>
            <a:r>
              <a:rPr sz="1900" spc="409" dirty="0">
                <a:latin typeface="Tahoma"/>
                <a:cs typeface="Tahoma"/>
              </a:rPr>
              <a:t> </a:t>
            </a:r>
            <a:r>
              <a:rPr sz="1900" spc="229" dirty="0">
                <a:latin typeface="Tahoma"/>
                <a:cs typeface="Tahoma"/>
              </a:rPr>
              <a:t>de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spc="85" dirty="0">
                <a:latin typeface="Tahoma"/>
                <a:cs typeface="Tahoma"/>
              </a:rPr>
              <a:t>N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°</a:t>
            </a:r>
            <a:r>
              <a:rPr sz="1900" spc="409" dirty="0">
                <a:latin typeface="Tahoma"/>
                <a:cs typeface="Tahoma"/>
              </a:rPr>
              <a:t> </a:t>
            </a:r>
            <a:r>
              <a:rPr sz="1900" spc="229" dirty="0">
                <a:latin typeface="Tahoma"/>
                <a:cs typeface="Tahoma"/>
              </a:rPr>
              <a:t>de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spc="150" dirty="0">
                <a:latin typeface="Tahoma"/>
                <a:cs typeface="Tahoma"/>
              </a:rPr>
              <a:t>dí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245" dirty="0">
                <a:latin typeface="Tahoma"/>
                <a:cs typeface="Tahoma"/>
              </a:rPr>
              <a:t>as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spc="310" dirty="0">
                <a:latin typeface="Tahoma"/>
                <a:cs typeface="Tahoma"/>
              </a:rPr>
              <a:t>desde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spc="-65" dirty="0">
                <a:latin typeface="Tahoma"/>
                <a:cs typeface="Tahoma"/>
              </a:rPr>
              <a:t>l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160" dirty="0">
                <a:latin typeface="Tahoma"/>
                <a:cs typeface="Tahoma"/>
              </a:rPr>
              <a:t>a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ú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-65" dirty="0">
                <a:latin typeface="Tahoma"/>
                <a:cs typeface="Tahoma"/>
              </a:rPr>
              <a:t>l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254" dirty="0">
                <a:latin typeface="Tahoma"/>
                <a:cs typeface="Tahoma"/>
              </a:rPr>
              <a:t>t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-40" dirty="0">
                <a:latin typeface="Tahoma"/>
                <a:cs typeface="Tahoma"/>
              </a:rPr>
              <a:t>i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60" dirty="0">
                <a:latin typeface="Tahoma"/>
                <a:cs typeface="Tahoma"/>
              </a:rPr>
              <a:t>m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160" dirty="0">
                <a:latin typeface="Tahoma"/>
                <a:cs typeface="Tahoma"/>
              </a:rPr>
              <a:t>a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spc="300" dirty="0">
                <a:latin typeface="Tahoma"/>
                <a:cs typeface="Tahoma"/>
              </a:rPr>
              <a:t>com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240" dirty="0">
                <a:latin typeface="Tahoma"/>
                <a:cs typeface="Tahoma"/>
              </a:rPr>
              <a:t>pra: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spc="155" dirty="0">
                <a:latin typeface="Tahoma"/>
                <a:cs typeface="Tahoma"/>
              </a:rPr>
              <a:t>6</a:t>
            </a:r>
            <a:r>
              <a:rPr sz="1900" spc="-380" dirty="0">
                <a:latin typeface="Tahoma"/>
                <a:cs typeface="Tahoma"/>
              </a:rPr>
              <a:t> </a:t>
            </a:r>
            <a:r>
              <a:rPr sz="1900" spc="-140" dirty="0">
                <a:latin typeface="Tahoma"/>
                <a:cs typeface="Tahoma"/>
              </a:rPr>
              <a:t>,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70" dirty="0">
                <a:latin typeface="Tahoma"/>
                <a:cs typeface="Tahoma"/>
              </a:rPr>
              <a:t>2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80" dirty="0">
                <a:latin typeface="Tahoma"/>
                <a:cs typeface="Tahoma"/>
              </a:rPr>
              <a:t>97 </a:t>
            </a:r>
            <a:r>
              <a:rPr sz="1900" spc="325" dirty="0">
                <a:latin typeface="Tahoma"/>
                <a:cs typeface="Tahoma"/>
              </a:rPr>
              <a:t>Prom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229" dirty="0">
                <a:latin typeface="Tahoma"/>
                <a:cs typeface="Tahoma"/>
              </a:rPr>
              <a:t>edi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100" dirty="0">
                <a:latin typeface="Tahoma"/>
                <a:cs typeface="Tahoma"/>
              </a:rPr>
              <a:t>o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spc="229" dirty="0">
                <a:latin typeface="Tahoma"/>
                <a:cs typeface="Tahoma"/>
              </a:rPr>
              <a:t>de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spc="85" dirty="0">
                <a:latin typeface="Tahoma"/>
                <a:cs typeface="Tahoma"/>
              </a:rPr>
              <a:t>N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°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spc="229" dirty="0">
                <a:latin typeface="Tahoma"/>
                <a:cs typeface="Tahoma"/>
              </a:rPr>
              <a:t>de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spc="280" dirty="0">
                <a:latin typeface="Tahoma"/>
                <a:cs typeface="Tahoma"/>
              </a:rPr>
              <a:t>Seg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u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225" dirty="0">
                <a:latin typeface="Tahoma"/>
                <a:cs typeface="Tahoma"/>
              </a:rPr>
              <a:t>ros: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spc="-70" dirty="0">
                <a:latin typeface="Tahoma"/>
                <a:cs typeface="Tahoma"/>
              </a:rPr>
              <a:t>7.</a:t>
            </a:r>
            <a:r>
              <a:rPr sz="1900" spc="-340" dirty="0">
                <a:latin typeface="Tahoma"/>
                <a:cs typeface="Tahoma"/>
              </a:rPr>
              <a:t> </a:t>
            </a:r>
            <a:r>
              <a:rPr sz="1900" spc="90" dirty="0">
                <a:latin typeface="Tahoma"/>
                <a:cs typeface="Tahoma"/>
              </a:rPr>
              <a:t>5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40" dirty="0">
                <a:latin typeface="Tahoma"/>
                <a:cs typeface="Tahoma"/>
              </a:rPr>
              <a:t>5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900" spc="290" dirty="0">
                <a:latin typeface="Tahoma"/>
                <a:cs typeface="Tahoma"/>
              </a:rPr>
              <a:t>Pri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60" dirty="0">
                <a:latin typeface="Tahoma"/>
                <a:cs typeface="Tahoma"/>
              </a:rPr>
              <a:t>m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160" dirty="0">
                <a:latin typeface="Tahoma"/>
                <a:cs typeface="Tahoma"/>
              </a:rPr>
              <a:t>a</a:t>
            </a:r>
            <a:r>
              <a:rPr sz="1900" spc="420" dirty="0">
                <a:latin typeface="Tahoma"/>
                <a:cs typeface="Tahoma"/>
              </a:rPr>
              <a:t> </a:t>
            </a:r>
            <a:r>
              <a:rPr sz="1900" spc="310" dirty="0">
                <a:latin typeface="Tahoma"/>
                <a:cs typeface="Tahoma"/>
              </a:rPr>
              <a:t>prom</a:t>
            </a:r>
            <a:r>
              <a:rPr sz="1900" spc="-325" dirty="0">
                <a:latin typeface="Tahoma"/>
                <a:cs typeface="Tahoma"/>
              </a:rPr>
              <a:t> </a:t>
            </a:r>
            <a:r>
              <a:rPr sz="1900" spc="229" dirty="0">
                <a:latin typeface="Tahoma"/>
                <a:cs typeface="Tahoma"/>
              </a:rPr>
              <a:t>edi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o:</a:t>
            </a:r>
            <a:r>
              <a:rPr sz="1900" spc="420" dirty="0">
                <a:latin typeface="Tahoma"/>
                <a:cs typeface="Tahoma"/>
              </a:rPr>
              <a:t> </a:t>
            </a:r>
            <a:r>
              <a:rPr sz="1900" spc="160" dirty="0">
                <a:latin typeface="Tahoma"/>
                <a:cs typeface="Tahoma"/>
              </a:rPr>
              <a:t>S/</a:t>
            </a:r>
            <a:r>
              <a:rPr sz="1900" spc="425" dirty="0">
                <a:latin typeface="Tahoma"/>
                <a:cs typeface="Tahoma"/>
              </a:rPr>
              <a:t> </a:t>
            </a:r>
            <a:r>
              <a:rPr sz="1900" spc="220" dirty="0">
                <a:latin typeface="Tahoma"/>
                <a:cs typeface="Tahoma"/>
              </a:rPr>
              <a:t>30.</a:t>
            </a:r>
            <a:r>
              <a:rPr sz="1900" spc="-360" dirty="0">
                <a:latin typeface="Tahoma"/>
                <a:cs typeface="Tahoma"/>
              </a:rPr>
              <a:t> </a:t>
            </a:r>
            <a:r>
              <a:rPr sz="1900" spc="90" dirty="0">
                <a:latin typeface="Tahoma"/>
                <a:cs typeface="Tahoma"/>
              </a:rPr>
              <a:t>4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145" dirty="0">
                <a:latin typeface="Tahoma"/>
                <a:cs typeface="Tahoma"/>
              </a:rPr>
              <a:t>9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900" spc="325" dirty="0">
                <a:latin typeface="Tahoma"/>
                <a:cs typeface="Tahoma"/>
              </a:rPr>
              <a:t>Prom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229" dirty="0">
                <a:latin typeface="Tahoma"/>
                <a:cs typeface="Tahoma"/>
              </a:rPr>
              <a:t>edi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100" dirty="0">
                <a:latin typeface="Tahoma"/>
                <a:cs typeface="Tahoma"/>
              </a:rPr>
              <a:t>o</a:t>
            </a:r>
            <a:r>
              <a:rPr sz="1900" spc="415" dirty="0">
                <a:latin typeface="Tahoma"/>
                <a:cs typeface="Tahoma"/>
              </a:rPr>
              <a:t> </a:t>
            </a:r>
            <a:r>
              <a:rPr sz="1900" spc="229" dirty="0">
                <a:latin typeface="Tahoma"/>
                <a:cs typeface="Tahoma"/>
              </a:rPr>
              <a:t>de</a:t>
            </a:r>
            <a:r>
              <a:rPr sz="1900" spc="420" dirty="0">
                <a:latin typeface="Tahoma"/>
                <a:cs typeface="Tahoma"/>
              </a:rPr>
              <a:t> </a:t>
            </a:r>
            <a:r>
              <a:rPr sz="1900" spc="210" dirty="0">
                <a:latin typeface="Tahoma"/>
                <a:cs typeface="Tahoma"/>
              </a:rPr>
              <a:t>cl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-40" dirty="0">
                <a:latin typeface="Tahoma"/>
                <a:cs typeface="Tahoma"/>
              </a:rPr>
              <a:t>i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310" dirty="0">
                <a:latin typeface="Tahoma"/>
                <a:cs typeface="Tahoma"/>
              </a:rPr>
              <a:t>entes</a:t>
            </a:r>
            <a:r>
              <a:rPr sz="1900" spc="415" dirty="0">
                <a:latin typeface="Tahoma"/>
                <a:cs typeface="Tahoma"/>
              </a:rPr>
              <a:t> </a:t>
            </a:r>
            <a:r>
              <a:rPr sz="1900" spc="75" dirty="0">
                <a:latin typeface="Tahoma"/>
                <a:cs typeface="Tahoma"/>
              </a:rPr>
              <a:t>VI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80" dirty="0">
                <a:latin typeface="Tahoma"/>
                <a:cs typeface="Tahoma"/>
              </a:rPr>
              <a:t>P:</a:t>
            </a:r>
            <a:r>
              <a:rPr sz="1900" spc="420" dirty="0">
                <a:latin typeface="Tahoma"/>
                <a:cs typeface="Tahoma"/>
              </a:rPr>
              <a:t> </a:t>
            </a:r>
            <a:r>
              <a:rPr sz="1900" spc="90" dirty="0">
                <a:latin typeface="Tahoma"/>
                <a:cs typeface="Tahoma"/>
              </a:rPr>
              <a:t>5</a:t>
            </a:r>
            <a:r>
              <a:rPr sz="1900" spc="-340" dirty="0">
                <a:latin typeface="Tahoma"/>
                <a:cs typeface="Tahoma"/>
              </a:rPr>
              <a:t> </a:t>
            </a:r>
            <a:r>
              <a:rPr sz="1900" spc="-175" dirty="0">
                <a:latin typeface="Tahoma"/>
                <a:cs typeface="Tahoma"/>
              </a:rPr>
              <a:t>.</a:t>
            </a:r>
            <a:r>
              <a:rPr sz="1900" spc="-360" dirty="0">
                <a:latin typeface="Tahoma"/>
                <a:cs typeface="Tahoma"/>
              </a:rPr>
              <a:t> </a:t>
            </a:r>
            <a:r>
              <a:rPr sz="1900" spc="260" dirty="0">
                <a:latin typeface="Tahoma"/>
                <a:cs typeface="Tahoma"/>
              </a:rPr>
              <a:t>94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-50" dirty="0">
                <a:latin typeface="Tahoma"/>
                <a:cs typeface="Tahoma"/>
              </a:rPr>
              <a:t>%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37288" y="1637236"/>
            <a:ext cx="3630295" cy="1739900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1800" spc="735" dirty="0">
                <a:latin typeface="Times New Roman"/>
                <a:cs typeface="Times New Roman"/>
              </a:rPr>
              <a:t>🔹</a:t>
            </a:r>
            <a:r>
              <a:rPr sz="1800" spc="509" dirty="0">
                <a:latin typeface="Times New Roman"/>
                <a:cs typeface="Times New Roman"/>
              </a:rPr>
              <a:t> </a:t>
            </a:r>
            <a:r>
              <a:rPr sz="1950" i="1" spc="330" dirty="0">
                <a:solidFill>
                  <a:srgbClr val="D5AA66"/>
                </a:solidFill>
                <a:latin typeface="Trebuchet MS"/>
                <a:cs typeface="Trebuchet MS"/>
              </a:rPr>
              <a:t>Sociodemográficos</a:t>
            </a:r>
            <a:endParaRPr sz="19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  <a:tabLst>
                <a:tab pos="844550" algn="l"/>
                <a:tab pos="2461260" algn="l"/>
                <a:tab pos="2934335" algn="l"/>
              </a:tabLst>
            </a:pPr>
            <a:r>
              <a:rPr sz="1950" spc="210" dirty="0">
                <a:latin typeface="Tahoma"/>
                <a:cs typeface="Tahoma"/>
              </a:rPr>
              <a:t>Ed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225" dirty="0">
                <a:latin typeface="Tahoma"/>
                <a:cs typeface="Tahoma"/>
              </a:rPr>
              <a:t>ad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spc="135" dirty="0">
                <a:latin typeface="Tahoma"/>
                <a:cs typeface="Tahoma"/>
              </a:rPr>
              <a:t>p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305" dirty="0">
                <a:latin typeface="Tahoma"/>
                <a:cs typeface="Tahoma"/>
              </a:rPr>
              <a:t>ro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95" dirty="0">
                <a:latin typeface="Tahoma"/>
                <a:cs typeface="Tahoma"/>
              </a:rPr>
              <a:t>m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120" dirty="0">
                <a:latin typeface="Tahoma"/>
                <a:cs typeface="Tahoma"/>
              </a:rPr>
              <a:t>e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135" dirty="0">
                <a:latin typeface="Tahoma"/>
                <a:cs typeface="Tahoma"/>
              </a:rPr>
              <a:t>d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-35" dirty="0">
                <a:latin typeface="Tahoma"/>
                <a:cs typeface="Tahoma"/>
              </a:rPr>
              <a:t>i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30" dirty="0">
                <a:latin typeface="Tahoma"/>
                <a:cs typeface="Tahoma"/>
              </a:rPr>
              <a:t>o: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spc="125" dirty="0">
                <a:latin typeface="Tahoma"/>
                <a:cs typeface="Tahoma"/>
              </a:rPr>
              <a:t>4</a:t>
            </a:r>
            <a:r>
              <a:rPr sz="1950" spc="-335" dirty="0">
                <a:latin typeface="Tahoma"/>
                <a:cs typeface="Tahoma"/>
              </a:rPr>
              <a:t> </a:t>
            </a:r>
            <a:r>
              <a:rPr sz="1950" spc="95" dirty="0">
                <a:latin typeface="Tahoma"/>
                <a:cs typeface="Tahoma"/>
              </a:rPr>
              <a:t>3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spc="240" dirty="0">
                <a:latin typeface="Tahoma"/>
                <a:cs typeface="Tahoma"/>
              </a:rPr>
              <a:t>añ</a:t>
            </a:r>
            <a:r>
              <a:rPr sz="1950" spc="-335" dirty="0">
                <a:latin typeface="Tahoma"/>
                <a:cs typeface="Tahoma"/>
              </a:rPr>
              <a:t> </a:t>
            </a:r>
            <a:r>
              <a:rPr sz="1950" spc="125" dirty="0">
                <a:latin typeface="Tahoma"/>
                <a:cs typeface="Tahoma"/>
              </a:rPr>
              <a:t>o</a:t>
            </a:r>
            <a:r>
              <a:rPr sz="1950" spc="-335" dirty="0">
                <a:latin typeface="Tahoma"/>
                <a:cs typeface="Tahoma"/>
              </a:rPr>
              <a:t> </a:t>
            </a:r>
            <a:r>
              <a:rPr sz="1950" spc="80" dirty="0">
                <a:latin typeface="Tahoma"/>
                <a:cs typeface="Tahoma"/>
              </a:rPr>
              <a:t>s</a:t>
            </a:r>
            <a:endParaRPr sz="19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  <a:tabLst>
                <a:tab pos="386080" algn="l"/>
                <a:tab pos="2080895" algn="l"/>
              </a:tabLst>
            </a:pPr>
            <a:r>
              <a:rPr sz="1950" spc="-50" dirty="0">
                <a:latin typeface="Tahoma"/>
                <a:cs typeface="Tahoma"/>
              </a:rPr>
              <a:t>%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spc="390" dirty="0">
                <a:latin typeface="Tahoma"/>
                <a:cs typeface="Tahoma"/>
              </a:rPr>
              <a:t>Mascu</a:t>
            </a:r>
            <a:r>
              <a:rPr sz="1950" spc="-325" dirty="0">
                <a:latin typeface="Tahoma"/>
                <a:cs typeface="Tahoma"/>
              </a:rPr>
              <a:t> </a:t>
            </a:r>
            <a:r>
              <a:rPr sz="1950" spc="-55" dirty="0">
                <a:latin typeface="Tahoma"/>
                <a:cs typeface="Tahoma"/>
              </a:rPr>
              <a:t>l</a:t>
            </a:r>
            <a:r>
              <a:rPr sz="1950" spc="-325" dirty="0">
                <a:latin typeface="Tahoma"/>
                <a:cs typeface="Tahoma"/>
              </a:rPr>
              <a:t> </a:t>
            </a:r>
            <a:r>
              <a:rPr sz="1950" spc="-35" dirty="0">
                <a:latin typeface="Tahoma"/>
                <a:cs typeface="Tahoma"/>
              </a:rPr>
              <a:t>i</a:t>
            </a:r>
            <a:r>
              <a:rPr sz="1950" spc="-320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n</a:t>
            </a:r>
            <a:r>
              <a:rPr sz="1950" spc="-325" dirty="0">
                <a:latin typeface="Tahoma"/>
                <a:cs typeface="Tahoma"/>
              </a:rPr>
              <a:t> </a:t>
            </a:r>
            <a:r>
              <a:rPr sz="1950" spc="30" dirty="0">
                <a:latin typeface="Tahoma"/>
                <a:cs typeface="Tahoma"/>
              </a:rPr>
              <a:t>o: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spc="125" dirty="0">
                <a:latin typeface="Tahoma"/>
                <a:cs typeface="Tahoma"/>
              </a:rPr>
              <a:t>4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145" dirty="0">
                <a:latin typeface="Tahoma"/>
                <a:cs typeface="Tahoma"/>
              </a:rPr>
              <a:t>3</a:t>
            </a:r>
            <a:r>
              <a:rPr sz="1950" spc="-360" dirty="0">
                <a:latin typeface="Tahoma"/>
                <a:cs typeface="Tahoma"/>
              </a:rPr>
              <a:t> </a:t>
            </a:r>
            <a:r>
              <a:rPr sz="1950" spc="-170" dirty="0">
                <a:latin typeface="Tahoma"/>
                <a:cs typeface="Tahoma"/>
              </a:rPr>
              <a:t>.</a:t>
            </a:r>
            <a:r>
              <a:rPr sz="1950" spc="-445" dirty="0">
                <a:latin typeface="Tahoma"/>
                <a:cs typeface="Tahoma"/>
              </a:rPr>
              <a:t> </a:t>
            </a:r>
            <a:r>
              <a:rPr sz="1950" spc="265" dirty="0">
                <a:latin typeface="Tahoma"/>
                <a:cs typeface="Tahoma"/>
              </a:rPr>
              <a:t>07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-50" dirty="0">
                <a:latin typeface="Tahoma"/>
                <a:cs typeface="Tahoma"/>
              </a:rPr>
              <a:t>%</a:t>
            </a:r>
            <a:endParaRPr sz="19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  <a:tabLst>
                <a:tab pos="386080" algn="l"/>
                <a:tab pos="1076325" algn="l"/>
              </a:tabLst>
            </a:pPr>
            <a:r>
              <a:rPr sz="1950" spc="-50" dirty="0">
                <a:latin typeface="Tahoma"/>
                <a:cs typeface="Tahoma"/>
              </a:rPr>
              <a:t>%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spc="105" dirty="0">
                <a:latin typeface="Tahoma"/>
                <a:cs typeface="Tahoma"/>
              </a:rPr>
              <a:t>VI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75" dirty="0">
                <a:latin typeface="Tahoma"/>
                <a:cs typeface="Tahoma"/>
              </a:rPr>
              <a:t>P: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spc="-80" dirty="0">
                <a:latin typeface="Tahoma"/>
                <a:cs typeface="Tahoma"/>
              </a:rPr>
              <a:t>1</a:t>
            </a:r>
            <a:r>
              <a:rPr sz="1950" spc="-335" dirty="0">
                <a:latin typeface="Tahoma"/>
                <a:cs typeface="Tahoma"/>
              </a:rPr>
              <a:t> </a:t>
            </a:r>
            <a:r>
              <a:rPr sz="1950" spc="114" dirty="0">
                <a:latin typeface="Tahoma"/>
                <a:cs typeface="Tahoma"/>
              </a:rPr>
              <a:t>5</a:t>
            </a:r>
            <a:r>
              <a:rPr sz="1950" spc="-335" dirty="0">
                <a:latin typeface="Tahoma"/>
                <a:cs typeface="Tahoma"/>
              </a:rPr>
              <a:t> </a:t>
            </a:r>
            <a:r>
              <a:rPr sz="1950" spc="-170" dirty="0">
                <a:latin typeface="Tahoma"/>
                <a:cs typeface="Tahoma"/>
              </a:rPr>
              <a:t>.</a:t>
            </a:r>
            <a:r>
              <a:rPr sz="1950" spc="-365" dirty="0">
                <a:latin typeface="Tahoma"/>
                <a:cs typeface="Tahoma"/>
              </a:rPr>
              <a:t> </a:t>
            </a:r>
            <a:r>
              <a:rPr sz="1950" spc="125" dirty="0">
                <a:latin typeface="Tahoma"/>
                <a:cs typeface="Tahoma"/>
              </a:rPr>
              <a:t>4</a:t>
            </a:r>
            <a:r>
              <a:rPr sz="1950" spc="-335" dirty="0">
                <a:latin typeface="Tahoma"/>
                <a:cs typeface="Tahoma"/>
              </a:rPr>
              <a:t> </a:t>
            </a:r>
            <a:r>
              <a:rPr sz="1950" spc="135" dirty="0">
                <a:latin typeface="Tahoma"/>
                <a:cs typeface="Tahoma"/>
              </a:rPr>
              <a:t>8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-50" dirty="0">
                <a:latin typeface="Tahoma"/>
                <a:cs typeface="Tahoma"/>
              </a:rPr>
              <a:t>%</a:t>
            </a:r>
            <a:endParaRPr sz="1950">
              <a:latin typeface="Tahoma"/>
              <a:cs typeface="Tahoma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818238" y="3554626"/>
          <a:ext cx="5974715" cy="1535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6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R="26670" algn="ctr">
                        <a:lnSpc>
                          <a:spcPts val="1870"/>
                        </a:lnSpc>
                      </a:pPr>
                      <a:r>
                        <a:rPr sz="1950" spc="-50" dirty="0">
                          <a:latin typeface="Tahoma"/>
                          <a:cs typeface="Tahoma"/>
                        </a:rPr>
                        <a:t>%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950" spc="320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50" dirty="0">
                          <a:latin typeface="Tahoma"/>
                          <a:cs typeface="Tahoma"/>
                        </a:rPr>
                        <a:t>n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70"/>
                        </a:lnSpc>
                        <a:tabLst>
                          <a:tab pos="1285875" algn="l"/>
                          <a:tab pos="1754505" algn="l"/>
                          <a:tab pos="3036570" algn="l"/>
                          <a:tab pos="3807460" algn="l"/>
                        </a:tabLst>
                      </a:pPr>
                      <a:r>
                        <a:rPr sz="1950" spc="245" dirty="0">
                          <a:latin typeface="Tahoma"/>
                          <a:cs typeface="Tahoma"/>
                        </a:rPr>
                        <a:t>Tarj</a:t>
                      </a:r>
                      <a:r>
                        <a:rPr sz="1950" spc="-3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320" dirty="0">
                          <a:latin typeface="Tahoma"/>
                          <a:cs typeface="Tahoma"/>
                        </a:rPr>
                        <a:t>et</a:t>
                      </a:r>
                      <a:r>
                        <a:rPr sz="1950" spc="-3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3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950" dirty="0">
                          <a:latin typeface="Tahoma"/>
                          <a:cs typeface="Tahoma"/>
                        </a:rPr>
                        <a:t>	</a:t>
                      </a:r>
                      <a:r>
                        <a:rPr sz="1950" spc="13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950" spc="-3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7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950" dirty="0">
                          <a:latin typeface="Tahoma"/>
                          <a:cs typeface="Tahoma"/>
                        </a:rPr>
                        <a:t>	</a:t>
                      </a:r>
                      <a:r>
                        <a:rPr sz="1950" spc="420" dirty="0">
                          <a:latin typeface="Tahoma"/>
                          <a:cs typeface="Tahoma"/>
                        </a:rPr>
                        <a:t>Cré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3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3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310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950" dirty="0">
                          <a:latin typeface="Tahoma"/>
                          <a:cs typeface="Tahoma"/>
                        </a:rPr>
                        <a:t>	</a:t>
                      </a:r>
                      <a:r>
                        <a:rPr sz="1950" spc="-315" dirty="0">
                          <a:latin typeface="Tahoma"/>
                          <a:cs typeface="Tahoma"/>
                        </a:rPr>
                        <a:t>(</a:t>
                      </a:r>
                      <a:r>
                        <a:rPr sz="1950" spc="-3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75" dirty="0">
                          <a:latin typeface="Tahoma"/>
                          <a:cs typeface="Tahoma"/>
                        </a:rPr>
                        <a:t>TC)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315" dirty="0">
                          <a:latin typeface="Tahoma"/>
                          <a:cs typeface="Tahoma"/>
                        </a:rPr>
                        <a:t>:</a:t>
                      </a:r>
                      <a:r>
                        <a:rPr sz="1950" dirty="0">
                          <a:latin typeface="Tahoma"/>
                          <a:cs typeface="Tahoma"/>
                        </a:rPr>
                        <a:t>	</a:t>
                      </a:r>
                      <a:r>
                        <a:rPr sz="1950" spc="125" dirty="0">
                          <a:latin typeface="Tahoma"/>
                          <a:cs typeface="Tahoma"/>
                        </a:rPr>
                        <a:t>4</a:t>
                      </a:r>
                      <a:r>
                        <a:rPr sz="1950" spc="-3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45" dirty="0">
                          <a:latin typeface="Tahoma"/>
                          <a:cs typeface="Tahoma"/>
                        </a:rPr>
                        <a:t>3</a:t>
                      </a:r>
                      <a:r>
                        <a:rPr sz="1950" spc="-3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170" dirty="0">
                          <a:latin typeface="Tahoma"/>
                          <a:cs typeface="Tahoma"/>
                        </a:rPr>
                        <a:t>.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35" dirty="0">
                          <a:latin typeface="Tahoma"/>
                          <a:cs typeface="Tahoma"/>
                        </a:rPr>
                        <a:t>8</a:t>
                      </a:r>
                      <a:r>
                        <a:rPr sz="1950" spc="-3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25" dirty="0">
                          <a:latin typeface="Tahoma"/>
                          <a:cs typeface="Tahoma"/>
                        </a:rPr>
                        <a:t>4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50" dirty="0">
                          <a:latin typeface="Tahoma"/>
                          <a:cs typeface="Tahoma"/>
                        </a:rPr>
                        <a:t>%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950" spc="-50" dirty="0">
                          <a:latin typeface="Tahoma"/>
                          <a:cs typeface="Tahoma"/>
                        </a:rPr>
                        <a:t>%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950" spc="320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50" dirty="0">
                          <a:latin typeface="Tahoma"/>
                          <a:cs typeface="Tahoma"/>
                        </a:rPr>
                        <a:t>n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29"/>
                        </a:spcBef>
                        <a:tabLst>
                          <a:tab pos="664845" algn="l"/>
                        </a:tabLst>
                      </a:pPr>
                      <a:r>
                        <a:rPr sz="1950" spc="280" dirty="0">
                          <a:latin typeface="Tahoma"/>
                          <a:cs typeface="Tahoma"/>
                        </a:rPr>
                        <a:t>PH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315" dirty="0">
                          <a:latin typeface="Tahoma"/>
                          <a:cs typeface="Tahoma"/>
                        </a:rPr>
                        <a:t>:</a:t>
                      </a:r>
                      <a:r>
                        <a:rPr sz="1950" dirty="0">
                          <a:latin typeface="Tahoma"/>
                          <a:cs typeface="Tahoma"/>
                        </a:rPr>
                        <a:t>	</a:t>
                      </a:r>
                      <a:r>
                        <a:rPr sz="1950" spc="275" dirty="0">
                          <a:latin typeface="Tahoma"/>
                          <a:cs typeface="Tahoma"/>
                        </a:rPr>
                        <a:t>34</a:t>
                      </a:r>
                      <a:r>
                        <a:rPr sz="1950" spc="-3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170" dirty="0">
                          <a:latin typeface="Tahoma"/>
                          <a:cs typeface="Tahoma"/>
                        </a:rPr>
                        <a:t>.</a:t>
                      </a:r>
                      <a:r>
                        <a:rPr sz="1950" spc="-3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14" dirty="0">
                          <a:latin typeface="Tahoma"/>
                          <a:cs typeface="Tahoma"/>
                        </a:rPr>
                        <a:t>5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80" dirty="0">
                          <a:latin typeface="Tahoma"/>
                          <a:cs typeface="Tahoma"/>
                        </a:rPr>
                        <a:t>6</a:t>
                      </a:r>
                      <a:r>
                        <a:rPr sz="1950" spc="-3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50" dirty="0">
                          <a:latin typeface="Tahoma"/>
                          <a:cs typeface="Tahoma"/>
                        </a:rPr>
                        <a:t>%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29209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950" spc="-50" dirty="0">
                          <a:latin typeface="Tahoma"/>
                          <a:cs typeface="Tahoma"/>
                        </a:rPr>
                        <a:t>%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950" spc="320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50" dirty="0">
                          <a:latin typeface="Tahoma"/>
                          <a:cs typeface="Tahoma"/>
                        </a:rPr>
                        <a:t>n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29"/>
                        </a:spcBef>
                        <a:tabLst>
                          <a:tab pos="1316990" algn="l"/>
                        </a:tabLst>
                      </a:pPr>
                      <a:r>
                        <a:rPr sz="1950" spc="245" dirty="0">
                          <a:latin typeface="Tahoma"/>
                          <a:cs typeface="Tahoma"/>
                        </a:rPr>
                        <a:t>Ah</a:t>
                      </a:r>
                      <a:r>
                        <a:rPr sz="1950" spc="-3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254" dirty="0">
                          <a:latin typeface="Tahoma"/>
                          <a:cs typeface="Tahoma"/>
                        </a:rPr>
                        <a:t>rro:</a:t>
                      </a:r>
                      <a:r>
                        <a:rPr sz="1950" dirty="0">
                          <a:latin typeface="Tahoma"/>
                          <a:cs typeface="Tahoma"/>
                        </a:rPr>
                        <a:t>	</a:t>
                      </a:r>
                      <a:r>
                        <a:rPr sz="1950" spc="135" dirty="0">
                          <a:latin typeface="Tahoma"/>
                          <a:cs typeface="Tahoma"/>
                        </a:rPr>
                        <a:t>8</a:t>
                      </a:r>
                      <a:r>
                        <a:rPr sz="1950" spc="-3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45" dirty="0">
                          <a:latin typeface="Tahoma"/>
                          <a:cs typeface="Tahoma"/>
                        </a:rPr>
                        <a:t>3</a:t>
                      </a:r>
                      <a:r>
                        <a:rPr sz="1950" spc="-3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170" dirty="0">
                          <a:latin typeface="Tahoma"/>
                          <a:cs typeface="Tahoma"/>
                        </a:rPr>
                        <a:t>.</a:t>
                      </a:r>
                      <a:r>
                        <a:rPr sz="1950" spc="-3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14" dirty="0">
                          <a:latin typeface="Tahoma"/>
                          <a:cs typeface="Tahoma"/>
                        </a:rPr>
                        <a:t>5</a:t>
                      </a:r>
                      <a:r>
                        <a:rPr sz="1950" spc="-3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35" dirty="0">
                          <a:latin typeface="Tahoma"/>
                          <a:cs typeface="Tahoma"/>
                        </a:rPr>
                        <a:t>8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50" dirty="0">
                          <a:latin typeface="Tahoma"/>
                          <a:cs typeface="Tahoma"/>
                        </a:rPr>
                        <a:t>%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29209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950" spc="-50" dirty="0">
                          <a:latin typeface="Tahoma"/>
                          <a:cs typeface="Tahoma"/>
                        </a:rPr>
                        <a:t>%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950" spc="320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50" dirty="0">
                          <a:latin typeface="Tahoma"/>
                          <a:cs typeface="Tahoma"/>
                        </a:rPr>
                        <a:t>n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29"/>
                        </a:spcBef>
                        <a:tabLst>
                          <a:tab pos="1330325" algn="l"/>
                        </a:tabLst>
                      </a:pPr>
                      <a:r>
                        <a:rPr sz="1950" spc="280" dirty="0">
                          <a:latin typeface="Tahoma"/>
                          <a:cs typeface="Tahoma"/>
                        </a:rPr>
                        <a:t>Se</a:t>
                      </a:r>
                      <a:r>
                        <a:rPr sz="1950" spc="-3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2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950" spc="-3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950" spc="-3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75" dirty="0">
                          <a:latin typeface="Tahoma"/>
                          <a:cs typeface="Tahoma"/>
                        </a:rPr>
                        <a:t>ro:</a:t>
                      </a:r>
                      <a:r>
                        <a:rPr sz="1950" dirty="0">
                          <a:latin typeface="Tahoma"/>
                          <a:cs typeface="Tahoma"/>
                        </a:rPr>
                        <a:t>	</a:t>
                      </a:r>
                      <a:r>
                        <a:rPr sz="1950" spc="95" dirty="0">
                          <a:latin typeface="Tahoma"/>
                          <a:cs typeface="Tahoma"/>
                        </a:rPr>
                        <a:t>87.</a:t>
                      </a:r>
                      <a:r>
                        <a:rPr sz="1950" spc="-4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40" dirty="0">
                          <a:latin typeface="Tahoma"/>
                          <a:cs typeface="Tahoma"/>
                        </a:rPr>
                        <a:t>7</a:t>
                      </a:r>
                      <a:r>
                        <a:rPr sz="1950" spc="-3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220" dirty="0">
                          <a:latin typeface="Tahoma"/>
                          <a:cs typeface="Tahoma"/>
                        </a:rPr>
                        <a:t>9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50" dirty="0">
                          <a:latin typeface="Tahoma"/>
                          <a:cs typeface="Tahoma"/>
                        </a:rPr>
                        <a:t>%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29209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0837288" y="5193680"/>
            <a:ext cx="408876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255395" algn="l"/>
                <a:tab pos="2835275" algn="l"/>
                <a:tab pos="3249930" algn="l"/>
              </a:tabLst>
            </a:pPr>
            <a:r>
              <a:rPr sz="1950" spc="-254" dirty="0">
                <a:latin typeface="Tahoma"/>
                <a:cs typeface="Tahoma"/>
              </a:rPr>
              <a:t>I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n</a:t>
            </a:r>
            <a:r>
              <a:rPr sz="1950" spc="-325" dirty="0">
                <a:latin typeface="Tahoma"/>
                <a:cs typeface="Tahoma"/>
              </a:rPr>
              <a:t> </a:t>
            </a:r>
            <a:r>
              <a:rPr sz="1950" spc="125" dirty="0">
                <a:latin typeface="Tahoma"/>
                <a:cs typeface="Tahoma"/>
              </a:rPr>
              <a:t>g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305" dirty="0">
                <a:latin typeface="Tahoma"/>
                <a:cs typeface="Tahoma"/>
              </a:rPr>
              <a:t>re</a:t>
            </a:r>
            <a:r>
              <a:rPr sz="1950" spc="-325" dirty="0">
                <a:latin typeface="Tahoma"/>
                <a:cs typeface="Tahoma"/>
              </a:rPr>
              <a:t> </a:t>
            </a:r>
            <a:r>
              <a:rPr sz="1950" spc="240" dirty="0">
                <a:latin typeface="Tahoma"/>
                <a:cs typeface="Tahoma"/>
              </a:rPr>
              <a:t>so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spc="120" dirty="0">
                <a:latin typeface="Tahoma"/>
                <a:cs typeface="Tahoma"/>
              </a:rPr>
              <a:t>e</a:t>
            </a:r>
            <a:r>
              <a:rPr sz="1950" spc="-335" dirty="0">
                <a:latin typeface="Tahoma"/>
                <a:cs typeface="Tahoma"/>
              </a:rPr>
              <a:t> </a:t>
            </a:r>
            <a:r>
              <a:rPr sz="1950" spc="300" dirty="0">
                <a:latin typeface="Tahoma"/>
                <a:cs typeface="Tahoma"/>
              </a:rPr>
              <a:t>sti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95" dirty="0">
                <a:latin typeface="Tahoma"/>
                <a:cs typeface="Tahoma"/>
              </a:rPr>
              <a:t>m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250" dirty="0">
                <a:latin typeface="Tahoma"/>
                <a:cs typeface="Tahoma"/>
              </a:rPr>
              <a:t>ad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30" dirty="0">
                <a:latin typeface="Tahoma"/>
                <a:cs typeface="Tahoma"/>
              </a:rPr>
              <a:t>o: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spc="160" dirty="0">
                <a:latin typeface="Tahoma"/>
                <a:cs typeface="Tahoma"/>
              </a:rPr>
              <a:t>S/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spc="125" dirty="0">
                <a:latin typeface="Tahoma"/>
                <a:cs typeface="Tahoma"/>
              </a:rPr>
              <a:t>4</a:t>
            </a:r>
            <a:r>
              <a:rPr sz="1950" spc="-350" dirty="0">
                <a:latin typeface="Tahoma"/>
                <a:cs typeface="Tahoma"/>
              </a:rPr>
              <a:t> </a:t>
            </a:r>
            <a:r>
              <a:rPr sz="1950" spc="-130" dirty="0">
                <a:latin typeface="Tahoma"/>
                <a:cs typeface="Tahoma"/>
              </a:rPr>
              <a:t>,</a:t>
            </a:r>
            <a:r>
              <a:rPr sz="1950" spc="-445" dirty="0">
                <a:latin typeface="Tahoma"/>
                <a:cs typeface="Tahoma"/>
              </a:rPr>
              <a:t> </a:t>
            </a:r>
            <a:r>
              <a:rPr sz="1950" spc="380" dirty="0">
                <a:latin typeface="Tahoma"/>
                <a:cs typeface="Tahoma"/>
              </a:rPr>
              <a:t>094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1341" y="5395265"/>
            <a:ext cx="5971540" cy="3858895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5"/>
              </a:spcBef>
              <a:tabLst>
                <a:tab pos="556260" algn="l"/>
                <a:tab pos="1974850" algn="l"/>
              </a:tabLst>
            </a:pPr>
            <a:r>
              <a:rPr sz="2550" spc="994" dirty="0">
                <a:latin typeface="Times New Roman"/>
                <a:cs typeface="Times New Roman"/>
              </a:rPr>
              <a:t>🔹</a:t>
            </a:r>
            <a:r>
              <a:rPr sz="2550" dirty="0">
                <a:latin typeface="Times New Roman"/>
                <a:cs typeface="Times New Roman"/>
              </a:rPr>
              <a:t>	</a:t>
            </a:r>
            <a:r>
              <a:rPr sz="2800" spc="595" dirty="0">
                <a:solidFill>
                  <a:srgbClr val="FF9925"/>
                </a:solidFill>
                <a:latin typeface="Tahoma"/>
                <a:cs typeface="Tahoma"/>
              </a:rPr>
              <a:t>Otro</a:t>
            </a:r>
            <a:r>
              <a:rPr sz="2800" spc="-480" dirty="0">
                <a:solidFill>
                  <a:srgbClr val="FF9925"/>
                </a:solidFill>
                <a:latin typeface="Tahoma"/>
                <a:cs typeface="Tahoma"/>
              </a:rPr>
              <a:t> </a:t>
            </a:r>
            <a:r>
              <a:rPr sz="2800" spc="125" dirty="0">
                <a:solidFill>
                  <a:srgbClr val="FF9925"/>
                </a:solidFill>
                <a:latin typeface="Tahoma"/>
                <a:cs typeface="Tahoma"/>
              </a:rPr>
              <a:t>s</a:t>
            </a:r>
            <a:r>
              <a:rPr sz="2800" dirty="0">
                <a:solidFill>
                  <a:srgbClr val="FF9925"/>
                </a:solidFill>
                <a:latin typeface="Tahoma"/>
                <a:cs typeface="Tahoma"/>
              </a:rPr>
              <a:t>	</a:t>
            </a:r>
            <a:r>
              <a:rPr sz="2800" spc="455" dirty="0">
                <a:solidFill>
                  <a:srgbClr val="FF9925"/>
                </a:solidFill>
                <a:latin typeface="Tahoma"/>
                <a:cs typeface="Tahoma"/>
              </a:rPr>
              <a:t>Asp</a:t>
            </a:r>
            <a:r>
              <a:rPr sz="2800" spc="-480" dirty="0">
                <a:solidFill>
                  <a:srgbClr val="FF9925"/>
                </a:solidFill>
                <a:latin typeface="Tahoma"/>
                <a:cs typeface="Tahoma"/>
              </a:rPr>
              <a:t> </a:t>
            </a:r>
            <a:r>
              <a:rPr sz="2800" spc="160" dirty="0">
                <a:solidFill>
                  <a:srgbClr val="FF9925"/>
                </a:solidFill>
                <a:latin typeface="Tahoma"/>
                <a:cs typeface="Tahoma"/>
              </a:rPr>
              <a:t>e</a:t>
            </a:r>
            <a:r>
              <a:rPr sz="2800" spc="-480" dirty="0">
                <a:solidFill>
                  <a:srgbClr val="FF9925"/>
                </a:solidFill>
                <a:latin typeface="Tahoma"/>
                <a:cs typeface="Tahoma"/>
              </a:rPr>
              <a:t> </a:t>
            </a:r>
            <a:r>
              <a:rPr sz="2800" spc="535" dirty="0">
                <a:solidFill>
                  <a:srgbClr val="FF9925"/>
                </a:solidFill>
                <a:latin typeface="Tahoma"/>
                <a:cs typeface="Tahoma"/>
              </a:rPr>
              <a:t>cto</a:t>
            </a:r>
            <a:r>
              <a:rPr sz="2800" spc="-480" dirty="0">
                <a:solidFill>
                  <a:srgbClr val="FF9925"/>
                </a:solidFill>
                <a:latin typeface="Tahoma"/>
                <a:cs typeface="Tahoma"/>
              </a:rPr>
              <a:t> </a:t>
            </a:r>
            <a:r>
              <a:rPr sz="2800" spc="135" dirty="0">
                <a:solidFill>
                  <a:srgbClr val="FF9925"/>
                </a:solidFill>
                <a:latin typeface="Tahoma"/>
                <a:cs typeface="Tahoma"/>
              </a:rPr>
              <a:t>s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2119630" algn="l"/>
                <a:tab pos="3983354" algn="l"/>
                <a:tab pos="4310380" algn="l"/>
              </a:tabLst>
            </a:pPr>
            <a:r>
              <a:rPr sz="2250" spc="365" dirty="0">
                <a:latin typeface="Tahoma"/>
                <a:cs typeface="Tahoma"/>
              </a:rPr>
              <a:t>Anti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145" dirty="0">
                <a:latin typeface="Tahoma"/>
                <a:cs typeface="Tahoma"/>
              </a:rPr>
              <a:t>g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dirty="0">
                <a:latin typeface="Tahoma"/>
                <a:cs typeface="Tahoma"/>
              </a:rPr>
              <a:t>ü</a:t>
            </a:r>
            <a:r>
              <a:rPr sz="2250" spc="-370" dirty="0">
                <a:latin typeface="Tahoma"/>
                <a:cs typeface="Tahoma"/>
              </a:rPr>
              <a:t> </a:t>
            </a:r>
            <a:r>
              <a:rPr sz="2250" spc="140" dirty="0">
                <a:latin typeface="Tahoma"/>
                <a:cs typeface="Tahoma"/>
              </a:rPr>
              <a:t>e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160" dirty="0">
                <a:latin typeface="Tahoma"/>
                <a:cs typeface="Tahoma"/>
              </a:rPr>
              <a:t>d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260" dirty="0">
                <a:latin typeface="Tahoma"/>
                <a:cs typeface="Tahoma"/>
              </a:rPr>
              <a:t>ad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160" dirty="0">
                <a:latin typeface="Tahoma"/>
                <a:cs typeface="Tahoma"/>
              </a:rPr>
              <a:t>p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350" dirty="0">
                <a:latin typeface="Tahoma"/>
                <a:cs typeface="Tahoma"/>
              </a:rPr>
              <a:t>ro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110" dirty="0">
                <a:latin typeface="Tahoma"/>
                <a:cs typeface="Tahoma"/>
              </a:rPr>
              <a:t>m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140" dirty="0">
                <a:latin typeface="Tahoma"/>
                <a:cs typeface="Tahoma"/>
              </a:rPr>
              <a:t>e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160" dirty="0">
                <a:latin typeface="Tahoma"/>
                <a:cs typeface="Tahoma"/>
              </a:rPr>
              <a:t>d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-35" dirty="0">
                <a:latin typeface="Tahoma"/>
                <a:cs typeface="Tahoma"/>
              </a:rPr>
              <a:t>i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30" dirty="0">
                <a:latin typeface="Tahoma"/>
                <a:cs typeface="Tahoma"/>
              </a:rPr>
              <a:t>o: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95" dirty="0">
                <a:latin typeface="Tahoma"/>
                <a:cs typeface="Tahoma"/>
              </a:rPr>
              <a:t>4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285" dirty="0">
                <a:latin typeface="Tahoma"/>
                <a:cs typeface="Tahoma"/>
              </a:rPr>
              <a:t>añ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145" dirty="0">
                <a:latin typeface="Tahoma"/>
                <a:cs typeface="Tahoma"/>
              </a:rPr>
              <a:t>o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110" dirty="0">
                <a:latin typeface="Tahoma"/>
                <a:cs typeface="Tahoma"/>
              </a:rPr>
              <a:t>s</a:t>
            </a:r>
            <a:endParaRPr sz="2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  <a:tabLst>
                <a:tab pos="443230" algn="l"/>
                <a:tab pos="1183005" algn="l"/>
                <a:tab pos="1993264" algn="l"/>
                <a:tab pos="2533015" algn="l"/>
                <a:tab pos="2830830" algn="l"/>
                <a:tab pos="4668520" algn="l"/>
              </a:tabLst>
            </a:pPr>
            <a:r>
              <a:rPr sz="2250" spc="-50" dirty="0">
                <a:latin typeface="Tahoma"/>
                <a:cs typeface="Tahoma"/>
              </a:rPr>
              <a:t>%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370" dirty="0">
                <a:latin typeface="Tahoma"/>
                <a:cs typeface="Tahoma"/>
              </a:rPr>
              <a:t>co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-50" dirty="0">
                <a:latin typeface="Tahoma"/>
                <a:cs typeface="Tahoma"/>
              </a:rPr>
              <a:t>n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110" dirty="0">
                <a:latin typeface="Tahoma"/>
                <a:cs typeface="Tahoma"/>
              </a:rPr>
              <a:t>m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295" dirty="0">
                <a:latin typeface="Tahoma"/>
                <a:cs typeface="Tahoma"/>
              </a:rPr>
              <a:t>ás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160" dirty="0">
                <a:latin typeface="Tahoma"/>
                <a:cs typeface="Tahoma"/>
              </a:rPr>
              <a:t>d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90" dirty="0">
                <a:latin typeface="Tahoma"/>
                <a:cs typeface="Tahoma"/>
              </a:rPr>
              <a:t>e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-50" dirty="0">
                <a:latin typeface="Tahoma"/>
                <a:cs typeface="Tahoma"/>
              </a:rPr>
              <a:t>1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160" dirty="0">
                <a:latin typeface="Tahoma"/>
                <a:cs typeface="Tahoma"/>
              </a:rPr>
              <a:t>p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350" dirty="0">
                <a:latin typeface="Tahoma"/>
                <a:cs typeface="Tahoma"/>
              </a:rPr>
              <a:t>ro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160" dirty="0">
                <a:latin typeface="Tahoma"/>
                <a:cs typeface="Tahoma"/>
              </a:rPr>
              <a:t>d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dirty="0">
                <a:latin typeface="Tahoma"/>
                <a:cs typeface="Tahoma"/>
              </a:rPr>
              <a:t>u</a:t>
            </a:r>
            <a:r>
              <a:rPr sz="2250" spc="-370" dirty="0">
                <a:latin typeface="Tahoma"/>
                <a:cs typeface="Tahoma"/>
              </a:rPr>
              <a:t> </a:t>
            </a:r>
            <a:r>
              <a:rPr sz="2250" spc="305" dirty="0">
                <a:latin typeface="Tahoma"/>
                <a:cs typeface="Tahoma"/>
              </a:rPr>
              <a:t>cto: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320" dirty="0">
                <a:latin typeface="Tahoma"/>
                <a:cs typeface="Tahoma"/>
              </a:rPr>
              <a:t>90.</a:t>
            </a:r>
            <a:r>
              <a:rPr sz="2250" spc="-509" dirty="0">
                <a:latin typeface="Tahoma"/>
                <a:cs typeface="Tahoma"/>
              </a:rPr>
              <a:t> </a:t>
            </a:r>
            <a:r>
              <a:rPr sz="2250" spc="430" dirty="0">
                <a:latin typeface="Tahoma"/>
                <a:cs typeface="Tahoma"/>
              </a:rPr>
              <a:t>03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-50" dirty="0">
                <a:latin typeface="Tahoma"/>
                <a:cs typeface="Tahoma"/>
              </a:rPr>
              <a:t>%</a:t>
            </a:r>
            <a:endParaRPr sz="2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  <a:tabLst>
                <a:tab pos="443230" algn="l"/>
                <a:tab pos="1183005" algn="l"/>
                <a:tab pos="2513965" algn="l"/>
                <a:tab pos="2816225" algn="l"/>
                <a:tab pos="4274185" algn="l"/>
              </a:tabLst>
            </a:pPr>
            <a:r>
              <a:rPr sz="2250" spc="-50" dirty="0">
                <a:latin typeface="Tahoma"/>
                <a:cs typeface="Tahoma"/>
              </a:rPr>
              <a:t>%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370" dirty="0">
                <a:latin typeface="Tahoma"/>
                <a:cs typeface="Tahoma"/>
              </a:rPr>
              <a:t>co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-50" dirty="0">
                <a:latin typeface="Tahoma"/>
                <a:cs typeface="Tahoma"/>
              </a:rPr>
              <a:t>n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290" dirty="0">
                <a:latin typeface="Tahoma"/>
                <a:cs typeface="Tahoma"/>
              </a:rPr>
              <a:t>Ah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145" dirty="0">
                <a:latin typeface="Tahoma"/>
                <a:cs typeface="Tahoma"/>
              </a:rPr>
              <a:t>o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400" dirty="0">
                <a:latin typeface="Tahoma"/>
                <a:cs typeface="Tahoma"/>
              </a:rPr>
              <a:t>rro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-415" dirty="0">
                <a:latin typeface="Tahoma"/>
                <a:cs typeface="Tahoma"/>
              </a:rPr>
              <a:t>+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325" dirty="0">
                <a:latin typeface="Tahoma"/>
                <a:cs typeface="Tahoma"/>
              </a:rPr>
              <a:t>Se</a:t>
            </a:r>
            <a:r>
              <a:rPr sz="2250" spc="-370" dirty="0">
                <a:latin typeface="Tahoma"/>
                <a:cs typeface="Tahoma"/>
              </a:rPr>
              <a:t> </a:t>
            </a:r>
            <a:r>
              <a:rPr sz="2250" spc="145" dirty="0">
                <a:latin typeface="Tahoma"/>
                <a:cs typeface="Tahoma"/>
              </a:rPr>
              <a:t>g</a:t>
            </a:r>
            <a:r>
              <a:rPr sz="2250" spc="-370" dirty="0">
                <a:latin typeface="Tahoma"/>
                <a:cs typeface="Tahoma"/>
              </a:rPr>
              <a:t> </a:t>
            </a:r>
            <a:r>
              <a:rPr sz="2250" dirty="0">
                <a:latin typeface="Tahoma"/>
                <a:cs typeface="Tahoma"/>
              </a:rPr>
              <a:t>u</a:t>
            </a:r>
            <a:r>
              <a:rPr sz="2250" spc="-370" dirty="0">
                <a:latin typeface="Tahoma"/>
                <a:cs typeface="Tahoma"/>
              </a:rPr>
              <a:t> </a:t>
            </a:r>
            <a:r>
              <a:rPr sz="2250" spc="200" dirty="0">
                <a:latin typeface="Tahoma"/>
                <a:cs typeface="Tahoma"/>
              </a:rPr>
              <a:t>ro: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-95" dirty="0">
                <a:latin typeface="Tahoma"/>
                <a:cs typeface="Tahoma"/>
              </a:rPr>
              <a:t>1</a:t>
            </a:r>
            <a:r>
              <a:rPr sz="2250" spc="-420" dirty="0">
                <a:latin typeface="Tahoma"/>
                <a:cs typeface="Tahoma"/>
              </a:rPr>
              <a:t> </a:t>
            </a:r>
            <a:r>
              <a:rPr sz="2250" spc="195" dirty="0">
                <a:latin typeface="Tahoma"/>
                <a:cs typeface="Tahoma"/>
              </a:rPr>
              <a:t>0.</a:t>
            </a:r>
            <a:r>
              <a:rPr sz="2250" spc="-415" dirty="0">
                <a:latin typeface="Tahoma"/>
                <a:cs typeface="Tahoma"/>
              </a:rPr>
              <a:t> </a:t>
            </a:r>
            <a:r>
              <a:rPr sz="2250" spc="310" dirty="0">
                <a:latin typeface="Tahoma"/>
                <a:cs typeface="Tahoma"/>
              </a:rPr>
              <a:t>34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-50" dirty="0">
                <a:latin typeface="Tahoma"/>
                <a:cs typeface="Tahoma"/>
              </a:rPr>
              <a:t>%</a:t>
            </a:r>
            <a:endParaRPr sz="2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  <a:tabLst>
                <a:tab pos="443230" algn="l"/>
                <a:tab pos="1504315" algn="l"/>
                <a:tab pos="2895600" algn="l"/>
              </a:tabLst>
            </a:pPr>
            <a:r>
              <a:rPr sz="2250" spc="-50" dirty="0">
                <a:latin typeface="Tahoma"/>
                <a:cs typeface="Tahoma"/>
              </a:rPr>
              <a:t>%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390" dirty="0">
                <a:latin typeface="Tahoma"/>
                <a:cs typeface="Tahoma"/>
              </a:rPr>
              <a:t>can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215" dirty="0">
                <a:latin typeface="Tahoma"/>
                <a:cs typeface="Tahoma"/>
              </a:rPr>
              <a:t>al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150" dirty="0">
                <a:latin typeface="Tahoma"/>
                <a:cs typeface="Tahoma"/>
              </a:rPr>
              <a:t>D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-35" dirty="0">
                <a:latin typeface="Tahoma"/>
                <a:cs typeface="Tahoma"/>
              </a:rPr>
              <a:t>i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145" dirty="0">
                <a:latin typeface="Tahoma"/>
                <a:cs typeface="Tahoma"/>
              </a:rPr>
              <a:t>g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-35" dirty="0">
                <a:latin typeface="Tahoma"/>
                <a:cs typeface="Tahoma"/>
              </a:rPr>
              <a:t>i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320" dirty="0">
                <a:latin typeface="Tahoma"/>
                <a:cs typeface="Tahoma"/>
              </a:rPr>
              <a:t>t</a:t>
            </a:r>
            <a:r>
              <a:rPr sz="2250" spc="-350" dirty="0">
                <a:latin typeface="Tahoma"/>
                <a:cs typeface="Tahoma"/>
              </a:rPr>
              <a:t> </a:t>
            </a:r>
            <a:r>
              <a:rPr sz="2250" spc="240" dirty="0">
                <a:latin typeface="Tahoma"/>
                <a:cs typeface="Tahoma"/>
              </a:rPr>
              <a:t>al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-365" dirty="0">
                <a:latin typeface="Tahoma"/>
                <a:cs typeface="Tahoma"/>
              </a:rPr>
              <a:t>: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-95" dirty="0">
                <a:latin typeface="Tahoma"/>
                <a:cs typeface="Tahoma"/>
              </a:rPr>
              <a:t>1</a:t>
            </a:r>
            <a:r>
              <a:rPr sz="2250" spc="-350" dirty="0">
                <a:latin typeface="Tahoma"/>
                <a:cs typeface="Tahoma"/>
              </a:rPr>
              <a:t> </a:t>
            </a:r>
            <a:r>
              <a:rPr sz="2250" spc="-95" dirty="0">
                <a:latin typeface="Tahoma"/>
                <a:cs typeface="Tahoma"/>
              </a:rPr>
              <a:t>1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-195" dirty="0">
                <a:latin typeface="Tahoma"/>
                <a:cs typeface="Tahoma"/>
              </a:rPr>
              <a:t>.</a:t>
            </a:r>
            <a:r>
              <a:rPr sz="2250" spc="-484" dirty="0">
                <a:latin typeface="Tahoma"/>
                <a:cs typeface="Tahoma"/>
              </a:rPr>
              <a:t> </a:t>
            </a:r>
            <a:r>
              <a:rPr sz="2250" spc="-45" dirty="0">
                <a:latin typeface="Tahoma"/>
                <a:cs typeface="Tahoma"/>
              </a:rPr>
              <a:t>7</a:t>
            </a:r>
            <a:r>
              <a:rPr sz="2250" spc="-415" dirty="0">
                <a:latin typeface="Tahoma"/>
                <a:cs typeface="Tahoma"/>
              </a:rPr>
              <a:t> </a:t>
            </a:r>
            <a:r>
              <a:rPr sz="2250" spc="155" dirty="0">
                <a:latin typeface="Tahoma"/>
                <a:cs typeface="Tahoma"/>
              </a:rPr>
              <a:t>3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-50" dirty="0">
                <a:latin typeface="Tahoma"/>
                <a:cs typeface="Tahoma"/>
              </a:rPr>
              <a:t>%</a:t>
            </a:r>
            <a:endParaRPr sz="2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  <a:tabLst>
                <a:tab pos="443230" algn="l"/>
                <a:tab pos="1504315" algn="l"/>
                <a:tab pos="3292475" algn="l"/>
              </a:tabLst>
            </a:pPr>
            <a:r>
              <a:rPr sz="2250" spc="-50" dirty="0">
                <a:latin typeface="Tahoma"/>
                <a:cs typeface="Tahoma"/>
              </a:rPr>
              <a:t>%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390" dirty="0">
                <a:latin typeface="Tahoma"/>
                <a:cs typeface="Tahoma"/>
              </a:rPr>
              <a:t>can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215" dirty="0">
                <a:latin typeface="Tahoma"/>
                <a:cs typeface="Tahoma"/>
              </a:rPr>
              <a:t>al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310" dirty="0">
                <a:latin typeface="Tahoma"/>
                <a:cs typeface="Tahoma"/>
              </a:rPr>
              <a:t>Ag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140" dirty="0">
                <a:latin typeface="Tahoma"/>
                <a:cs typeface="Tahoma"/>
              </a:rPr>
              <a:t>e</a:t>
            </a:r>
            <a:r>
              <a:rPr sz="2250" spc="-370" dirty="0">
                <a:latin typeface="Tahoma"/>
                <a:cs typeface="Tahoma"/>
              </a:rPr>
              <a:t> </a:t>
            </a:r>
            <a:r>
              <a:rPr sz="2250" dirty="0">
                <a:latin typeface="Tahoma"/>
                <a:cs typeface="Tahoma"/>
              </a:rPr>
              <a:t>n</a:t>
            </a:r>
            <a:r>
              <a:rPr sz="2250" spc="-370" dirty="0">
                <a:latin typeface="Tahoma"/>
                <a:cs typeface="Tahoma"/>
              </a:rPr>
              <a:t> </a:t>
            </a:r>
            <a:r>
              <a:rPr sz="2250" spc="280" dirty="0">
                <a:latin typeface="Tahoma"/>
                <a:cs typeface="Tahoma"/>
              </a:rPr>
              <a:t>ci</a:t>
            </a:r>
            <a:r>
              <a:rPr sz="2250" spc="-370" dirty="0">
                <a:latin typeface="Tahoma"/>
                <a:cs typeface="Tahoma"/>
              </a:rPr>
              <a:t> </a:t>
            </a:r>
            <a:r>
              <a:rPr sz="2250" spc="185" dirty="0">
                <a:latin typeface="Tahoma"/>
                <a:cs typeface="Tahoma"/>
              </a:rPr>
              <a:t>as: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120" dirty="0">
                <a:latin typeface="Tahoma"/>
                <a:cs typeface="Tahoma"/>
              </a:rPr>
              <a:t>2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130" dirty="0">
                <a:latin typeface="Tahoma"/>
                <a:cs typeface="Tahoma"/>
              </a:rPr>
              <a:t>5</a:t>
            </a:r>
            <a:r>
              <a:rPr sz="2250" spc="-390" dirty="0">
                <a:latin typeface="Tahoma"/>
                <a:cs typeface="Tahoma"/>
              </a:rPr>
              <a:t> </a:t>
            </a:r>
            <a:r>
              <a:rPr sz="2250" spc="-195" dirty="0">
                <a:latin typeface="Tahoma"/>
                <a:cs typeface="Tahoma"/>
              </a:rPr>
              <a:t>.</a:t>
            </a:r>
            <a:r>
              <a:rPr sz="2250" spc="-434" dirty="0">
                <a:latin typeface="Tahoma"/>
                <a:cs typeface="Tahoma"/>
              </a:rPr>
              <a:t> </a:t>
            </a:r>
            <a:r>
              <a:rPr sz="2250" spc="220" dirty="0">
                <a:latin typeface="Tahoma"/>
                <a:cs typeface="Tahoma"/>
              </a:rPr>
              <a:t>67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-50" dirty="0">
                <a:latin typeface="Tahoma"/>
                <a:cs typeface="Tahoma"/>
              </a:rPr>
              <a:t>%</a:t>
            </a:r>
            <a:endParaRPr sz="2250">
              <a:latin typeface="Tahoma"/>
              <a:cs typeface="Tahoma"/>
            </a:endParaRPr>
          </a:p>
          <a:p>
            <a:pPr marL="12700" marR="543560">
              <a:lnSpc>
                <a:spcPct val="136100"/>
              </a:lnSpc>
              <a:tabLst>
                <a:tab pos="443230" algn="l"/>
                <a:tab pos="1504315" algn="l"/>
                <a:tab pos="2538730" algn="l"/>
                <a:tab pos="4192904" algn="l"/>
                <a:tab pos="4303395" algn="l"/>
                <a:tab pos="5214620" algn="l"/>
              </a:tabLst>
            </a:pPr>
            <a:r>
              <a:rPr sz="2250" spc="-50" dirty="0">
                <a:latin typeface="Tahoma"/>
                <a:cs typeface="Tahoma"/>
              </a:rPr>
              <a:t>%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390" dirty="0">
                <a:latin typeface="Tahoma"/>
                <a:cs typeface="Tahoma"/>
              </a:rPr>
              <a:t>can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215" dirty="0">
                <a:latin typeface="Tahoma"/>
                <a:cs typeface="Tahoma"/>
              </a:rPr>
              <a:t>al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145" dirty="0">
                <a:latin typeface="Tahoma"/>
                <a:cs typeface="Tahoma"/>
              </a:rPr>
              <a:t>Te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-60" dirty="0">
                <a:latin typeface="Tahoma"/>
                <a:cs typeface="Tahoma"/>
              </a:rPr>
              <a:t>l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140" dirty="0">
                <a:latin typeface="Tahoma"/>
                <a:cs typeface="Tahoma"/>
              </a:rPr>
              <a:t>e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110" dirty="0">
                <a:latin typeface="Tahoma"/>
                <a:cs typeface="Tahoma"/>
              </a:rPr>
              <a:t>m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390" dirty="0">
                <a:latin typeface="Tahoma"/>
                <a:cs typeface="Tahoma"/>
              </a:rPr>
              <a:t>arketi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dirty="0">
                <a:latin typeface="Tahoma"/>
                <a:cs typeface="Tahoma"/>
              </a:rPr>
              <a:t>n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145" dirty="0">
                <a:latin typeface="Tahoma"/>
                <a:cs typeface="Tahoma"/>
              </a:rPr>
              <a:t>g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-365" dirty="0">
                <a:latin typeface="Tahoma"/>
                <a:cs typeface="Tahoma"/>
              </a:rPr>
              <a:t>: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-45" dirty="0">
                <a:latin typeface="Tahoma"/>
                <a:cs typeface="Tahoma"/>
              </a:rPr>
              <a:t>7</a:t>
            </a:r>
            <a:r>
              <a:rPr sz="2250" spc="-400" dirty="0">
                <a:latin typeface="Tahoma"/>
                <a:cs typeface="Tahoma"/>
              </a:rPr>
              <a:t> </a:t>
            </a:r>
            <a:r>
              <a:rPr sz="2250" spc="120" dirty="0">
                <a:latin typeface="Tahoma"/>
                <a:cs typeface="Tahoma"/>
              </a:rPr>
              <a:t>2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-195" dirty="0">
                <a:latin typeface="Tahoma"/>
                <a:cs typeface="Tahoma"/>
              </a:rPr>
              <a:t>.</a:t>
            </a:r>
            <a:r>
              <a:rPr sz="2250" spc="-415" dirty="0">
                <a:latin typeface="Tahoma"/>
                <a:cs typeface="Tahoma"/>
              </a:rPr>
              <a:t> </a:t>
            </a:r>
            <a:r>
              <a:rPr sz="2250" spc="365" dirty="0">
                <a:latin typeface="Tahoma"/>
                <a:cs typeface="Tahoma"/>
              </a:rPr>
              <a:t>39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-50" dirty="0">
                <a:latin typeface="Tahoma"/>
                <a:cs typeface="Tahoma"/>
              </a:rPr>
              <a:t>% </a:t>
            </a:r>
            <a:r>
              <a:rPr sz="2250" spc="-295" dirty="0">
                <a:latin typeface="Tahoma"/>
                <a:cs typeface="Tahoma"/>
              </a:rPr>
              <a:t>I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360" dirty="0">
                <a:latin typeface="Tahoma"/>
                <a:cs typeface="Tahoma"/>
              </a:rPr>
              <a:t>nte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430" dirty="0">
                <a:latin typeface="Tahoma"/>
                <a:cs typeface="Tahoma"/>
              </a:rPr>
              <a:t>racci</a:t>
            </a:r>
            <a:r>
              <a:rPr sz="2250" spc="-370" dirty="0">
                <a:latin typeface="Tahoma"/>
                <a:cs typeface="Tahoma"/>
              </a:rPr>
              <a:t> </a:t>
            </a:r>
            <a:r>
              <a:rPr sz="2250" spc="145" dirty="0">
                <a:latin typeface="Tahoma"/>
                <a:cs typeface="Tahoma"/>
              </a:rPr>
              <a:t>o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dirty="0">
                <a:latin typeface="Tahoma"/>
                <a:cs typeface="Tahoma"/>
              </a:rPr>
              <a:t>n</a:t>
            </a:r>
            <a:r>
              <a:rPr sz="2250" spc="-370" dirty="0">
                <a:latin typeface="Tahoma"/>
                <a:cs typeface="Tahoma"/>
              </a:rPr>
              <a:t> </a:t>
            </a:r>
            <a:r>
              <a:rPr sz="2250" spc="140" dirty="0">
                <a:latin typeface="Tahoma"/>
                <a:cs typeface="Tahoma"/>
              </a:rPr>
              <a:t>e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110" dirty="0">
                <a:latin typeface="Tahoma"/>
                <a:cs typeface="Tahoma"/>
              </a:rPr>
              <a:t>s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160" dirty="0">
                <a:latin typeface="Tahoma"/>
                <a:cs typeface="Tahoma"/>
              </a:rPr>
              <a:t>p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350" dirty="0">
                <a:latin typeface="Tahoma"/>
                <a:cs typeface="Tahoma"/>
              </a:rPr>
              <a:t>ro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110" dirty="0">
                <a:latin typeface="Tahoma"/>
                <a:cs typeface="Tahoma"/>
              </a:rPr>
              <a:t>m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140" dirty="0">
                <a:latin typeface="Tahoma"/>
                <a:cs typeface="Tahoma"/>
              </a:rPr>
              <a:t>e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160" dirty="0">
                <a:latin typeface="Tahoma"/>
                <a:cs typeface="Tahoma"/>
              </a:rPr>
              <a:t>d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-35" dirty="0">
                <a:latin typeface="Tahoma"/>
                <a:cs typeface="Tahoma"/>
              </a:rPr>
              <a:t>i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95" dirty="0">
                <a:latin typeface="Tahoma"/>
                <a:cs typeface="Tahoma"/>
              </a:rPr>
              <a:t>o</a:t>
            </a:r>
            <a:r>
              <a:rPr sz="2250" dirty="0">
                <a:latin typeface="Tahoma"/>
                <a:cs typeface="Tahoma"/>
              </a:rPr>
              <a:t>		</a:t>
            </a:r>
            <a:r>
              <a:rPr sz="2250" spc="-95" dirty="0">
                <a:latin typeface="Tahoma"/>
                <a:cs typeface="Tahoma"/>
              </a:rPr>
              <a:t>1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120" dirty="0">
                <a:latin typeface="Tahoma"/>
                <a:cs typeface="Tahoma"/>
              </a:rPr>
              <a:t>2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110" dirty="0">
                <a:latin typeface="Tahoma"/>
                <a:cs typeface="Tahoma"/>
              </a:rPr>
              <a:t>m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-365" dirty="0">
                <a:latin typeface="Tahoma"/>
                <a:cs typeface="Tahoma"/>
              </a:rPr>
              <a:t>: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155" dirty="0">
                <a:latin typeface="Tahoma"/>
                <a:cs typeface="Tahoma"/>
              </a:rPr>
              <a:t>6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43302" y="6056202"/>
            <a:ext cx="2419350" cy="4330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50" spc="2090" dirty="0">
                <a:latin typeface="Webdings"/>
                <a:cs typeface="Webdings"/>
              </a:rPr>
              <a:t>🟨</a:t>
            </a:r>
            <a:r>
              <a:rPr sz="2650" spc="-335" dirty="0">
                <a:latin typeface="Times New Roman"/>
                <a:cs typeface="Times New Roman"/>
              </a:rPr>
              <a:t> </a:t>
            </a:r>
            <a:r>
              <a:rPr sz="2350" i="1" spc="125" dirty="0">
                <a:latin typeface="Trebuchet MS"/>
                <a:cs typeface="Trebuchet MS"/>
              </a:rPr>
              <a:t>Comentario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27825" y="6885030"/>
            <a:ext cx="1377950" cy="730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9865" marR="5080" indent="-177800">
              <a:lnSpc>
                <a:spcPct val="136000"/>
              </a:lnSpc>
              <a:spcBef>
                <a:spcPts val="95"/>
              </a:spcBef>
              <a:tabLst>
                <a:tab pos="440055" algn="l"/>
              </a:tabLst>
            </a:pP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45" dirty="0">
                <a:latin typeface="Tahoma"/>
                <a:cs typeface="Tahoma"/>
              </a:rPr>
              <a:t>e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260" dirty="0">
                <a:latin typeface="Tahoma"/>
                <a:cs typeface="Tahoma"/>
              </a:rPr>
              <a:t>Cl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i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45" dirty="0">
                <a:latin typeface="Tahoma"/>
                <a:cs typeface="Tahoma"/>
              </a:rPr>
              <a:t>nte </a:t>
            </a:r>
            <a:r>
              <a:rPr sz="1700" spc="200" dirty="0">
                <a:latin typeface="Tahoma"/>
                <a:cs typeface="Tahoma"/>
              </a:rPr>
              <a:t>cl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i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70" dirty="0">
                <a:latin typeface="Tahoma"/>
                <a:cs typeface="Tahoma"/>
              </a:rPr>
              <a:t>nte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85" dirty="0">
                <a:latin typeface="Tahoma"/>
                <a:cs typeface="Tahoma"/>
              </a:rPr>
              <a:t>s,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15542" y="6885030"/>
            <a:ext cx="6426200" cy="730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625" marR="5080" indent="-35560">
              <a:lnSpc>
                <a:spcPct val="136000"/>
              </a:lnSpc>
              <a:spcBef>
                <a:spcPts val="95"/>
              </a:spcBef>
              <a:tabLst>
                <a:tab pos="414655" algn="l"/>
                <a:tab pos="440055" algn="l"/>
                <a:tab pos="1250315" algn="l"/>
                <a:tab pos="1704339" algn="l"/>
                <a:tab pos="2150745" algn="l"/>
                <a:tab pos="2379345" algn="l"/>
                <a:tab pos="2889250" algn="l"/>
                <a:tab pos="3755390" algn="l"/>
                <a:tab pos="3935729" algn="l"/>
                <a:tab pos="4093210" algn="l"/>
                <a:tab pos="5189220" algn="l"/>
                <a:tab pos="5692140" algn="l"/>
                <a:tab pos="6120130" algn="l"/>
              </a:tabLst>
            </a:pP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45" dirty="0">
                <a:latin typeface="Tahoma"/>
                <a:cs typeface="Tahoma"/>
              </a:rPr>
              <a:t>e</a:t>
            </a:r>
            <a:r>
              <a:rPr sz="1700" dirty="0">
                <a:latin typeface="Tahoma"/>
                <a:cs typeface="Tahoma"/>
              </a:rPr>
              <a:t>		</a:t>
            </a:r>
            <a:r>
              <a:rPr sz="1700" spc="225" dirty="0">
                <a:latin typeface="Tahoma"/>
                <a:cs typeface="Tahoma"/>
              </a:rPr>
              <a:t>Val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0" dirty="0">
                <a:latin typeface="Tahoma"/>
                <a:cs typeface="Tahoma"/>
              </a:rPr>
              <a:t>r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300" dirty="0">
                <a:latin typeface="Tahoma"/>
                <a:cs typeface="Tahoma"/>
              </a:rPr>
              <a:t>Me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60" dirty="0">
                <a:latin typeface="Tahoma"/>
                <a:cs typeface="Tahoma"/>
              </a:rPr>
              <a:t>o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260" dirty="0">
                <a:latin typeface="Tahoma"/>
                <a:cs typeface="Tahoma"/>
              </a:rPr>
              <a:t>re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p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60" dirty="0">
                <a:latin typeface="Tahoma"/>
                <a:cs typeface="Tahoma"/>
              </a:rPr>
              <a:t>re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25" dirty="0">
                <a:latin typeface="Tahoma"/>
                <a:cs typeface="Tahoma"/>
              </a:rPr>
              <a:t>se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40" dirty="0">
                <a:latin typeface="Tahoma"/>
                <a:cs typeface="Tahoma"/>
              </a:rPr>
              <a:t>nt</a:t>
            </a:r>
            <a:r>
              <a:rPr sz="1700" spc="-270" dirty="0">
                <a:latin typeface="Tahoma"/>
                <a:cs typeface="Tahoma"/>
              </a:rPr>
              <a:t> </a:t>
            </a:r>
            <a:r>
              <a:rPr sz="1700" spc="114" dirty="0">
                <a:latin typeface="Tahoma"/>
                <a:cs typeface="Tahoma"/>
              </a:rPr>
              <a:t>a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50" dirty="0">
                <a:latin typeface="Tahoma"/>
                <a:cs typeface="Tahoma"/>
              </a:rPr>
              <a:t>l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240" dirty="0">
                <a:latin typeface="Tahoma"/>
                <a:cs typeface="Tahoma"/>
              </a:rPr>
              <a:t>38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150" dirty="0">
                <a:latin typeface="Tahoma"/>
                <a:cs typeface="Tahoma"/>
              </a:rPr>
              <a:t>.</a:t>
            </a:r>
            <a:r>
              <a:rPr sz="1700" spc="-31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4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95" dirty="0">
                <a:latin typeface="Tahoma"/>
                <a:cs typeface="Tahoma"/>
              </a:rPr>
              <a:t>0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50" dirty="0">
                <a:latin typeface="Tahoma"/>
                <a:cs typeface="Tahoma"/>
              </a:rPr>
              <a:t>%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50" dirty="0">
                <a:latin typeface="Tahoma"/>
                <a:cs typeface="Tahoma"/>
              </a:rPr>
              <a:t>l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350" dirty="0">
                <a:latin typeface="Tahoma"/>
                <a:cs typeface="Tahoma"/>
              </a:rPr>
              <a:t>tot</a:t>
            </a:r>
            <a:r>
              <a:rPr sz="1700" spc="-265" dirty="0">
                <a:latin typeface="Tahoma"/>
                <a:cs typeface="Tahoma"/>
              </a:rPr>
              <a:t> </a:t>
            </a:r>
            <a:r>
              <a:rPr sz="1700" spc="180" dirty="0">
                <a:latin typeface="Tahoma"/>
                <a:cs typeface="Tahoma"/>
              </a:rPr>
              <a:t>al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135" dirty="0">
                <a:latin typeface="Tahoma"/>
                <a:cs typeface="Tahoma"/>
              </a:rPr>
              <a:t>, </a:t>
            </a:r>
            <a:r>
              <a:rPr sz="1700" spc="65" dirty="0">
                <a:latin typeface="Tahoma"/>
                <a:cs typeface="Tahoma"/>
              </a:rPr>
              <a:t>y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85" dirty="0">
                <a:latin typeface="Tahoma"/>
                <a:cs typeface="Tahoma"/>
              </a:rPr>
              <a:t>st</a:t>
            </a:r>
            <a:r>
              <a:rPr sz="1700" spc="-265" dirty="0">
                <a:latin typeface="Tahoma"/>
                <a:cs typeface="Tahoma"/>
              </a:rPr>
              <a:t> </a:t>
            </a:r>
            <a:r>
              <a:rPr sz="1700" spc="285" dirty="0">
                <a:latin typeface="Tahoma"/>
                <a:cs typeface="Tahoma"/>
              </a:rPr>
              <a:t>aca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110" dirty="0">
                <a:latin typeface="Tahoma"/>
                <a:cs typeface="Tahoma"/>
              </a:rPr>
              <a:t>p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0" dirty="0">
                <a:latin typeface="Tahoma"/>
                <a:cs typeface="Tahoma"/>
              </a:rPr>
              <a:t>r</a:t>
            </a:r>
            <a:r>
              <a:rPr sz="1700" dirty="0">
                <a:latin typeface="Tahoma"/>
                <a:cs typeface="Tahoma"/>
              </a:rPr>
              <a:t>		</a:t>
            </a:r>
            <a:r>
              <a:rPr sz="1700" spc="160" dirty="0">
                <a:latin typeface="Tahoma"/>
                <a:cs typeface="Tahoma"/>
              </a:rPr>
              <a:t>su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70" dirty="0">
                <a:latin typeface="Tahoma"/>
                <a:cs typeface="Tahoma"/>
              </a:rPr>
              <a:t>ayo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50" dirty="0">
                <a:latin typeface="Tahoma"/>
                <a:cs typeface="Tahoma"/>
              </a:rPr>
              <a:t>r</a:t>
            </a:r>
            <a:r>
              <a:rPr sz="1700" dirty="0">
                <a:latin typeface="Tahoma"/>
                <a:cs typeface="Tahoma"/>
              </a:rPr>
              <a:t>		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i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90" dirty="0">
                <a:latin typeface="Tahoma"/>
                <a:cs typeface="Tahoma"/>
              </a:rPr>
              <a:t>ve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50" dirty="0">
                <a:latin typeface="Tahoma"/>
                <a:cs typeface="Tahoma"/>
              </a:rPr>
              <a:t>rsi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50" dirty="0">
                <a:latin typeface="Tahoma"/>
                <a:cs typeface="Tahoma"/>
              </a:rPr>
              <a:t>f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i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95" dirty="0">
                <a:latin typeface="Tahoma"/>
                <a:cs typeface="Tahoma"/>
              </a:rPr>
              <a:t>caci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ó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50" dirty="0">
                <a:latin typeface="Tahoma"/>
                <a:cs typeface="Tahoma"/>
              </a:rPr>
              <a:t>n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45" dirty="0">
                <a:latin typeface="Tahoma"/>
                <a:cs typeface="Tahoma"/>
              </a:rPr>
              <a:t>e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92117" y="6885030"/>
            <a:ext cx="1695450" cy="1435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6000"/>
              </a:lnSpc>
              <a:spcBef>
                <a:spcPts val="95"/>
              </a:spcBef>
              <a:tabLst>
                <a:tab pos="349885" algn="l"/>
                <a:tab pos="699770" algn="l"/>
                <a:tab pos="1087755" algn="l"/>
                <a:tab pos="1536700" algn="l"/>
              </a:tabLst>
            </a:pPr>
            <a:r>
              <a:rPr sz="1700" dirty="0">
                <a:latin typeface="Tahoma"/>
                <a:cs typeface="Tahoma"/>
              </a:rPr>
              <a:t>E</a:t>
            </a:r>
            <a:r>
              <a:rPr sz="1700" spc="-250" dirty="0">
                <a:latin typeface="Tahoma"/>
                <a:cs typeface="Tahoma"/>
              </a:rPr>
              <a:t> </a:t>
            </a:r>
            <a:r>
              <a:rPr sz="1700" spc="-50" dirty="0">
                <a:latin typeface="Tahoma"/>
                <a:cs typeface="Tahoma"/>
              </a:rPr>
              <a:t>l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225" dirty="0">
                <a:latin typeface="Tahoma"/>
                <a:cs typeface="Tahoma"/>
              </a:rPr>
              <a:t>se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00" dirty="0">
                <a:latin typeface="Tahoma"/>
                <a:cs typeface="Tahoma"/>
              </a:rPr>
              <a:t>g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45" dirty="0">
                <a:latin typeface="Tahoma"/>
                <a:cs typeface="Tahoma"/>
              </a:rPr>
              <a:t>nto </a:t>
            </a:r>
            <a:r>
              <a:rPr sz="1700" spc="275" dirty="0">
                <a:latin typeface="Tahoma"/>
                <a:cs typeface="Tahoma"/>
              </a:rPr>
              <a:t>co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50" dirty="0">
                <a:latin typeface="Tahoma"/>
                <a:cs typeface="Tahoma"/>
              </a:rPr>
              <a:t>n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-70" dirty="0">
                <a:latin typeface="Tahoma"/>
                <a:cs typeface="Tahoma"/>
              </a:rPr>
              <a:t>1</a:t>
            </a:r>
            <a:r>
              <a:rPr sz="1700" spc="-315" dirty="0">
                <a:latin typeface="Tahoma"/>
                <a:cs typeface="Tahoma"/>
              </a:rPr>
              <a:t> </a:t>
            </a:r>
            <a:r>
              <a:rPr sz="1700" spc="225" dirty="0">
                <a:latin typeface="Tahoma"/>
                <a:cs typeface="Tahoma"/>
              </a:rPr>
              <a:t>01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120" dirty="0">
                <a:latin typeface="Tahoma"/>
                <a:cs typeface="Tahoma"/>
              </a:rPr>
              <a:t>,</a:t>
            </a:r>
            <a:r>
              <a:rPr sz="1700" spc="-325" dirty="0">
                <a:latin typeface="Tahoma"/>
                <a:cs typeface="Tahoma"/>
              </a:rPr>
              <a:t> </a:t>
            </a:r>
            <a:r>
              <a:rPr sz="1700" spc="204" dirty="0">
                <a:latin typeface="Tahoma"/>
                <a:cs typeface="Tahoma"/>
              </a:rPr>
              <a:t>687 </a:t>
            </a:r>
            <a:r>
              <a:rPr sz="1700" spc="110" dirty="0">
                <a:latin typeface="Tahoma"/>
                <a:cs typeface="Tahoma"/>
              </a:rPr>
              <a:t>p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65" dirty="0">
                <a:latin typeface="Tahoma"/>
                <a:cs typeface="Tahoma"/>
              </a:rPr>
              <a:t>ro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u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335" dirty="0">
                <a:latin typeface="Tahoma"/>
                <a:cs typeface="Tahoma"/>
              </a:rPr>
              <a:t>cto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60" dirty="0">
                <a:latin typeface="Tahoma"/>
                <a:cs typeface="Tahoma"/>
              </a:rPr>
              <a:t>s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65" dirty="0">
                <a:latin typeface="Tahoma"/>
                <a:cs typeface="Tahoma"/>
              </a:rPr>
              <a:t>y </a:t>
            </a:r>
            <a:r>
              <a:rPr sz="1700" spc="250" dirty="0">
                <a:latin typeface="Tahoma"/>
                <a:cs typeface="Tahoma"/>
              </a:rPr>
              <a:t>Po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25" dirty="0">
                <a:latin typeface="Tahoma"/>
                <a:cs typeface="Tahoma"/>
              </a:rPr>
              <a:t>se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50" dirty="0">
                <a:latin typeface="Tahoma"/>
                <a:cs typeface="Tahoma"/>
              </a:rPr>
              <a:t>n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-50" dirty="0">
                <a:latin typeface="Tahoma"/>
                <a:cs typeface="Tahoma"/>
              </a:rPr>
              <a:t>7.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00" dirty="0">
                <a:latin typeface="Tahoma"/>
                <a:cs typeface="Tahoma"/>
              </a:rPr>
              <a:t>5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50" dirty="0">
                <a:latin typeface="Tahoma"/>
                <a:cs typeface="Tahoma"/>
              </a:rPr>
              <a:t>5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25397" y="7589880"/>
            <a:ext cx="7916545" cy="730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7790">
              <a:lnSpc>
                <a:spcPct val="136000"/>
              </a:lnSpc>
              <a:spcBef>
                <a:spcPts val="95"/>
              </a:spcBef>
              <a:tabLst>
                <a:tab pos="1199515" algn="l"/>
                <a:tab pos="1319530" algn="l"/>
                <a:tab pos="1642110" algn="l"/>
                <a:tab pos="2606675" algn="l"/>
                <a:tab pos="3020060" algn="l"/>
                <a:tab pos="3109595" algn="l"/>
                <a:tab pos="3304540" algn="l"/>
                <a:tab pos="3907790" algn="l"/>
                <a:tab pos="4090670" algn="l"/>
                <a:tab pos="4804410" algn="l"/>
                <a:tab pos="5257165" algn="l"/>
                <a:tab pos="5448935" algn="l"/>
                <a:tab pos="5663565" algn="l"/>
                <a:tab pos="5841365" algn="l"/>
                <a:tab pos="6607175" algn="l"/>
                <a:tab pos="7287895" algn="l"/>
                <a:tab pos="7700009" algn="l"/>
              </a:tabLst>
            </a:pP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110" dirty="0">
                <a:latin typeface="Tahoma"/>
                <a:cs typeface="Tahoma"/>
              </a:rPr>
              <a:t>j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60" dirty="0">
                <a:latin typeface="Tahoma"/>
                <a:cs typeface="Tahoma"/>
              </a:rPr>
              <a:t>re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60" dirty="0">
                <a:latin typeface="Tahoma"/>
                <a:cs typeface="Tahoma"/>
              </a:rPr>
              <a:t>s</a:t>
            </a:r>
            <a:r>
              <a:rPr sz="1700" dirty="0">
                <a:latin typeface="Tahoma"/>
                <a:cs typeface="Tahoma"/>
              </a:rPr>
              <a:t>		</a:t>
            </a:r>
            <a:r>
              <a:rPr sz="1700" spc="-25" dirty="0">
                <a:latin typeface="Tahoma"/>
                <a:cs typeface="Tahoma"/>
              </a:rPr>
              <a:t>i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n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100" dirty="0">
                <a:latin typeface="Tahoma"/>
                <a:cs typeface="Tahoma"/>
              </a:rPr>
              <a:t>g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60" dirty="0">
                <a:latin typeface="Tahoma"/>
                <a:cs typeface="Tahoma"/>
              </a:rPr>
              <a:t>re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229" dirty="0">
                <a:latin typeface="Tahoma"/>
                <a:cs typeface="Tahoma"/>
              </a:rPr>
              <a:t>so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60" dirty="0">
                <a:latin typeface="Tahoma"/>
                <a:cs typeface="Tahoma"/>
              </a:rPr>
              <a:t>s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-270" dirty="0">
                <a:latin typeface="Tahoma"/>
                <a:cs typeface="Tahoma"/>
              </a:rPr>
              <a:t>(</a:t>
            </a:r>
            <a:r>
              <a:rPr sz="1700" spc="-330" dirty="0">
                <a:latin typeface="Tahoma"/>
                <a:cs typeface="Tahoma"/>
              </a:rPr>
              <a:t> </a:t>
            </a:r>
            <a:r>
              <a:rPr sz="1700" spc="135" dirty="0">
                <a:latin typeface="Tahoma"/>
                <a:cs typeface="Tahoma"/>
              </a:rPr>
              <a:t>S/</a:t>
            </a:r>
            <a:r>
              <a:rPr sz="1700" dirty="0">
                <a:latin typeface="Tahoma"/>
                <a:cs typeface="Tahoma"/>
              </a:rPr>
              <a:t>		</a:t>
            </a:r>
            <a:r>
              <a:rPr sz="1700" spc="110" dirty="0">
                <a:latin typeface="Tahoma"/>
                <a:cs typeface="Tahoma"/>
              </a:rPr>
              <a:t>4</a:t>
            </a:r>
            <a:r>
              <a:rPr sz="1700" spc="-305" dirty="0">
                <a:latin typeface="Tahoma"/>
                <a:cs typeface="Tahoma"/>
              </a:rPr>
              <a:t> </a:t>
            </a:r>
            <a:r>
              <a:rPr sz="1700" spc="-120" dirty="0">
                <a:latin typeface="Tahoma"/>
                <a:cs typeface="Tahoma"/>
              </a:rPr>
              <a:t>,</a:t>
            </a:r>
            <a:r>
              <a:rPr sz="1700" spc="-380" dirty="0">
                <a:latin typeface="Tahoma"/>
                <a:cs typeface="Tahoma"/>
              </a:rPr>
              <a:t> </a:t>
            </a:r>
            <a:r>
              <a:rPr sz="1700" spc="350" dirty="0">
                <a:latin typeface="Tahoma"/>
                <a:cs typeface="Tahoma"/>
              </a:rPr>
              <a:t>094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320" dirty="0">
                <a:latin typeface="Tahoma"/>
                <a:cs typeface="Tahoma"/>
              </a:rPr>
              <a:t>)</a:t>
            </a:r>
            <a:r>
              <a:rPr sz="1700" dirty="0">
                <a:latin typeface="Tahoma"/>
                <a:cs typeface="Tahoma"/>
              </a:rPr>
              <a:t>		</a:t>
            </a:r>
            <a:r>
              <a:rPr sz="1700" spc="260" dirty="0">
                <a:latin typeface="Tahoma"/>
                <a:cs typeface="Tahoma"/>
              </a:rPr>
              <a:t>re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29" dirty="0">
                <a:latin typeface="Tahoma"/>
                <a:cs typeface="Tahoma"/>
              </a:rPr>
              <a:t>sp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310" dirty="0">
                <a:latin typeface="Tahoma"/>
                <a:cs typeface="Tahoma"/>
              </a:rPr>
              <a:t>cto</a:t>
            </a:r>
            <a:r>
              <a:rPr sz="1700" dirty="0">
                <a:latin typeface="Tahoma"/>
                <a:cs typeface="Tahoma"/>
              </a:rPr>
              <a:t>		</a:t>
            </a:r>
            <a:r>
              <a:rPr sz="1700" spc="155" dirty="0">
                <a:latin typeface="Tahoma"/>
                <a:cs typeface="Tahoma"/>
              </a:rPr>
              <a:t>al</a:t>
            </a:r>
            <a:r>
              <a:rPr sz="1700" dirty="0">
                <a:latin typeface="Tahoma"/>
                <a:cs typeface="Tahoma"/>
              </a:rPr>
              <a:t>		</a:t>
            </a:r>
            <a:r>
              <a:rPr sz="1700" spc="225" dirty="0">
                <a:latin typeface="Tahoma"/>
                <a:cs typeface="Tahoma"/>
              </a:rPr>
              <a:t>se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00" dirty="0">
                <a:latin typeface="Tahoma"/>
                <a:cs typeface="Tahoma"/>
              </a:rPr>
              <a:t>g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45" dirty="0">
                <a:latin typeface="Tahoma"/>
                <a:cs typeface="Tahoma"/>
              </a:rPr>
              <a:t>nto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110" dirty="0">
                <a:latin typeface="Tahoma"/>
                <a:cs typeface="Tahoma"/>
              </a:rPr>
              <a:t>b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0" dirty="0">
                <a:latin typeface="Tahoma"/>
                <a:cs typeface="Tahoma"/>
              </a:rPr>
              <a:t>aj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65" dirty="0">
                <a:latin typeface="Tahoma"/>
                <a:cs typeface="Tahoma"/>
              </a:rPr>
              <a:t>o. </a:t>
            </a:r>
            <a:r>
              <a:rPr sz="1700" spc="225" dirty="0">
                <a:latin typeface="Tahoma"/>
                <a:cs typeface="Tahoma"/>
              </a:rPr>
              <a:t>se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00" dirty="0">
                <a:latin typeface="Tahoma"/>
                <a:cs typeface="Tahoma"/>
              </a:rPr>
              <a:t>g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u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265" dirty="0">
                <a:latin typeface="Tahoma"/>
                <a:cs typeface="Tahoma"/>
              </a:rPr>
              <a:t>ro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60" dirty="0">
                <a:latin typeface="Tahoma"/>
                <a:cs typeface="Tahoma"/>
              </a:rPr>
              <a:t>s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50" dirty="0">
                <a:latin typeface="Tahoma"/>
                <a:cs typeface="Tahoma"/>
              </a:rPr>
              <a:t>n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110" dirty="0">
                <a:latin typeface="Tahoma"/>
                <a:cs typeface="Tahoma"/>
              </a:rPr>
              <a:t>p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65" dirty="0">
                <a:latin typeface="Tahoma"/>
                <a:cs typeface="Tahoma"/>
              </a:rPr>
              <a:t>ro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i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60" dirty="0">
                <a:latin typeface="Tahoma"/>
                <a:cs typeface="Tahoma"/>
              </a:rPr>
              <a:t>o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65" dirty="0">
                <a:latin typeface="Tahoma"/>
                <a:cs typeface="Tahoma"/>
              </a:rPr>
              <a:t>y</a:t>
            </a:r>
            <a:r>
              <a:rPr sz="1700" dirty="0">
                <a:latin typeface="Tahoma"/>
                <a:cs typeface="Tahoma"/>
              </a:rPr>
              <a:t>	u</a:t>
            </a:r>
            <a:r>
              <a:rPr sz="1700" spc="-28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n</a:t>
            </a:r>
            <a:r>
              <a:rPr sz="1700" spc="-275" dirty="0">
                <a:latin typeface="Tahoma"/>
                <a:cs typeface="Tahoma"/>
              </a:rPr>
              <a:t> </a:t>
            </a:r>
            <a:r>
              <a:rPr sz="1700" spc="114" dirty="0">
                <a:latin typeface="Tahoma"/>
                <a:cs typeface="Tahoma"/>
              </a:rPr>
              <a:t>a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110" dirty="0">
                <a:latin typeface="Tahoma"/>
                <a:cs typeface="Tahoma"/>
              </a:rPr>
              <a:t>p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00" dirty="0">
                <a:latin typeface="Tahoma"/>
                <a:cs typeface="Tahoma"/>
              </a:rPr>
              <a:t>r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14" dirty="0">
                <a:latin typeface="Tahoma"/>
                <a:cs typeface="Tahoma"/>
              </a:rPr>
              <a:t>a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45" dirty="0">
                <a:latin typeface="Tahoma"/>
                <a:cs typeface="Tahoma"/>
              </a:rPr>
              <a:t>e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135" dirty="0">
                <a:latin typeface="Tahoma"/>
                <a:cs typeface="Tahoma"/>
              </a:rPr>
              <a:t>S/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220" dirty="0">
                <a:latin typeface="Tahoma"/>
                <a:cs typeface="Tahoma"/>
              </a:rPr>
              <a:t>30.</a:t>
            </a:r>
            <a:r>
              <a:rPr sz="1700" spc="-32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4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70" dirty="0">
                <a:latin typeface="Tahoma"/>
                <a:cs typeface="Tahoma"/>
              </a:rPr>
              <a:t>9.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190" dirty="0">
                <a:latin typeface="Tahoma"/>
                <a:cs typeface="Tahoma"/>
              </a:rPr>
              <a:t>Au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n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q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u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45" dirty="0">
                <a:latin typeface="Tahoma"/>
                <a:cs typeface="Tahoma"/>
              </a:rPr>
              <a:t>e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70" dirty="0">
                <a:latin typeface="Tahoma"/>
                <a:cs typeface="Tahoma"/>
              </a:rPr>
              <a:t>l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92117" y="8294730"/>
            <a:ext cx="9649460" cy="1435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36000"/>
              </a:lnSpc>
              <a:spcBef>
                <a:spcPts val="95"/>
              </a:spcBef>
            </a:pPr>
            <a:r>
              <a:rPr sz="1700" spc="290" dirty="0">
                <a:latin typeface="Tahoma"/>
                <a:cs typeface="Tahoma"/>
              </a:rPr>
              <a:t>can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80" dirty="0">
                <a:latin typeface="Tahoma"/>
                <a:cs typeface="Tahoma"/>
              </a:rPr>
              <a:t>al</a:t>
            </a:r>
            <a:r>
              <a:rPr sz="1700" spc="111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1110" dirty="0">
                <a:latin typeface="Tahoma"/>
                <a:cs typeface="Tahoma"/>
              </a:rPr>
              <a:t> </a:t>
            </a:r>
            <a:r>
              <a:rPr sz="1700" spc="285" dirty="0">
                <a:latin typeface="Tahoma"/>
                <a:cs typeface="Tahoma"/>
              </a:rPr>
              <a:t>te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40" dirty="0">
                <a:latin typeface="Tahoma"/>
                <a:cs typeface="Tahoma"/>
              </a:rPr>
              <a:t>l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95" dirty="0">
                <a:latin typeface="Tahoma"/>
                <a:cs typeface="Tahoma"/>
              </a:rPr>
              <a:t>arketi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n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00" dirty="0">
                <a:latin typeface="Tahoma"/>
                <a:cs typeface="Tahoma"/>
              </a:rPr>
              <a:t>g</a:t>
            </a:r>
            <a:r>
              <a:rPr sz="1700" spc="111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s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00" dirty="0">
                <a:latin typeface="Tahoma"/>
                <a:cs typeface="Tahoma"/>
              </a:rPr>
              <a:t>g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u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111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s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n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111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n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300" dirty="0">
                <a:latin typeface="Tahoma"/>
                <a:cs typeface="Tahoma"/>
              </a:rPr>
              <a:t>ante</a:t>
            </a:r>
            <a:r>
              <a:rPr sz="1700" spc="1110" dirty="0">
                <a:latin typeface="Tahoma"/>
                <a:cs typeface="Tahoma"/>
              </a:rPr>
              <a:t> </a:t>
            </a:r>
            <a:r>
              <a:rPr sz="1700" spc="-270" dirty="0">
                <a:latin typeface="Tahoma"/>
                <a:cs typeface="Tahoma"/>
              </a:rPr>
              <a:t>(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30" dirty="0">
                <a:latin typeface="Tahoma"/>
                <a:cs typeface="Tahoma"/>
              </a:rPr>
              <a:t>7</a:t>
            </a:r>
            <a:r>
              <a:rPr sz="1700" spc="-305" dirty="0">
                <a:latin typeface="Tahoma"/>
                <a:cs typeface="Tahoma"/>
              </a:rPr>
              <a:t> </a:t>
            </a:r>
            <a:r>
              <a:rPr sz="1700" spc="90" dirty="0">
                <a:latin typeface="Tahoma"/>
                <a:cs typeface="Tahoma"/>
              </a:rPr>
              <a:t>2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145" dirty="0">
                <a:latin typeface="Tahoma"/>
                <a:cs typeface="Tahoma"/>
              </a:rPr>
              <a:t>.</a:t>
            </a:r>
            <a:r>
              <a:rPr sz="1700" spc="-320" dirty="0">
                <a:latin typeface="Tahoma"/>
                <a:cs typeface="Tahoma"/>
              </a:rPr>
              <a:t> </a:t>
            </a:r>
            <a:r>
              <a:rPr sz="1700" spc="280" dirty="0">
                <a:latin typeface="Tahoma"/>
                <a:cs typeface="Tahoma"/>
              </a:rPr>
              <a:t>39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%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70" dirty="0">
                <a:latin typeface="Tahoma"/>
                <a:cs typeface="Tahoma"/>
              </a:rPr>
              <a:t>)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114" dirty="0">
                <a:latin typeface="Tahoma"/>
                <a:cs typeface="Tahoma"/>
              </a:rPr>
              <a:t>,</a:t>
            </a:r>
            <a:r>
              <a:rPr sz="1700" spc="1110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40" dirty="0">
                <a:latin typeface="Tahoma"/>
                <a:cs typeface="Tahoma"/>
              </a:rPr>
              <a:t>l</a:t>
            </a:r>
            <a:r>
              <a:rPr sz="1700" spc="1110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u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29" dirty="0">
                <a:latin typeface="Tahoma"/>
                <a:cs typeface="Tahoma"/>
              </a:rPr>
              <a:t>so</a:t>
            </a:r>
            <a:r>
              <a:rPr sz="1700" spc="111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130" dirty="0">
                <a:latin typeface="Tahoma"/>
                <a:cs typeface="Tahoma"/>
              </a:rPr>
              <a:t>e</a:t>
            </a:r>
            <a:r>
              <a:rPr sz="1700" spc="5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p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65" dirty="0">
                <a:latin typeface="Tahoma"/>
                <a:cs typeface="Tahoma"/>
              </a:rPr>
              <a:t>ro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u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335" dirty="0">
                <a:latin typeface="Tahoma"/>
                <a:cs typeface="Tahoma"/>
              </a:rPr>
              <a:t>cto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s</a:t>
            </a:r>
            <a:r>
              <a:rPr sz="1700" spc="575" dirty="0">
                <a:latin typeface="Tahoma"/>
                <a:cs typeface="Tahoma"/>
              </a:rPr>
              <a:t> </a:t>
            </a:r>
            <a:r>
              <a:rPr sz="1700" spc="275" dirty="0">
                <a:latin typeface="Tahoma"/>
                <a:cs typeface="Tahoma"/>
              </a:rPr>
              <a:t>co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575" dirty="0">
                <a:latin typeface="Tahoma"/>
                <a:cs typeface="Tahoma"/>
              </a:rPr>
              <a:t> </a:t>
            </a:r>
            <a:r>
              <a:rPr sz="1700" spc="245" dirty="0">
                <a:latin typeface="Tahoma"/>
                <a:cs typeface="Tahoma"/>
              </a:rPr>
              <a:t>t</a:t>
            </a:r>
            <a:r>
              <a:rPr sz="1700" spc="-270" dirty="0">
                <a:latin typeface="Tahoma"/>
                <a:cs typeface="Tahoma"/>
              </a:rPr>
              <a:t> </a:t>
            </a:r>
            <a:r>
              <a:rPr sz="1700" spc="245" dirty="0">
                <a:latin typeface="Tahoma"/>
                <a:cs typeface="Tahoma"/>
              </a:rPr>
              <a:t>arj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80" dirty="0">
                <a:latin typeface="Tahoma"/>
                <a:cs typeface="Tahoma"/>
              </a:rPr>
              <a:t>et</a:t>
            </a:r>
            <a:r>
              <a:rPr sz="1700" spc="-270" dirty="0">
                <a:latin typeface="Tahoma"/>
                <a:cs typeface="Tahoma"/>
              </a:rPr>
              <a:t> </a:t>
            </a:r>
            <a:r>
              <a:rPr sz="1700" spc="165" dirty="0">
                <a:latin typeface="Tahoma"/>
                <a:cs typeface="Tahoma"/>
              </a:rPr>
              <a:t>a</a:t>
            </a:r>
            <a:r>
              <a:rPr sz="1700" spc="57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575" dirty="0">
                <a:latin typeface="Tahoma"/>
                <a:cs typeface="Tahoma"/>
              </a:rPr>
              <a:t> </a:t>
            </a:r>
            <a:r>
              <a:rPr sz="1700" spc="320" dirty="0">
                <a:latin typeface="Tahoma"/>
                <a:cs typeface="Tahoma"/>
              </a:rPr>
              <a:t>cré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90" dirty="0">
                <a:latin typeface="Tahoma"/>
                <a:cs typeface="Tahoma"/>
              </a:rPr>
              <a:t>to</a:t>
            </a:r>
            <a:r>
              <a:rPr sz="1700" spc="575" dirty="0">
                <a:latin typeface="Tahoma"/>
                <a:cs typeface="Tahoma"/>
              </a:rPr>
              <a:t> </a:t>
            </a:r>
            <a:r>
              <a:rPr sz="1700" spc="-270" dirty="0">
                <a:latin typeface="Tahoma"/>
                <a:cs typeface="Tahoma"/>
              </a:rPr>
              <a:t>(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4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25" dirty="0">
                <a:latin typeface="Tahoma"/>
                <a:cs typeface="Tahoma"/>
              </a:rPr>
              <a:t>3</a:t>
            </a:r>
            <a:r>
              <a:rPr sz="1700" spc="-320" dirty="0">
                <a:latin typeface="Tahoma"/>
                <a:cs typeface="Tahoma"/>
              </a:rPr>
              <a:t> </a:t>
            </a:r>
            <a:r>
              <a:rPr sz="1700" spc="-145" dirty="0">
                <a:latin typeface="Tahoma"/>
                <a:cs typeface="Tahoma"/>
              </a:rPr>
              <a:t>.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20" dirty="0">
                <a:latin typeface="Tahoma"/>
                <a:cs typeface="Tahoma"/>
              </a:rPr>
              <a:t>8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4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%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70" dirty="0">
                <a:latin typeface="Tahoma"/>
                <a:cs typeface="Tahoma"/>
              </a:rPr>
              <a:t>)</a:t>
            </a:r>
            <a:r>
              <a:rPr sz="1700" spc="575" dirty="0">
                <a:latin typeface="Tahoma"/>
                <a:cs typeface="Tahoma"/>
              </a:rPr>
              <a:t> </a:t>
            </a:r>
            <a:r>
              <a:rPr sz="1700" spc="114" dirty="0">
                <a:latin typeface="Tahoma"/>
                <a:cs typeface="Tahoma"/>
              </a:rPr>
              <a:t>y</a:t>
            </a:r>
            <a:r>
              <a:rPr sz="1700" spc="575" dirty="0">
                <a:latin typeface="Tahoma"/>
                <a:cs typeface="Tahoma"/>
              </a:rPr>
              <a:t> </a:t>
            </a:r>
            <a:r>
              <a:rPr sz="1700" spc="210" dirty="0">
                <a:latin typeface="Tahoma"/>
                <a:cs typeface="Tahoma"/>
              </a:rPr>
              <a:t>ah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325" dirty="0">
                <a:latin typeface="Tahoma"/>
                <a:cs typeface="Tahoma"/>
              </a:rPr>
              <a:t>rro</a:t>
            </a:r>
            <a:r>
              <a:rPr sz="1700" spc="575" dirty="0">
                <a:latin typeface="Tahoma"/>
                <a:cs typeface="Tahoma"/>
              </a:rPr>
              <a:t> </a:t>
            </a:r>
            <a:r>
              <a:rPr sz="1700" spc="-270" dirty="0">
                <a:latin typeface="Tahoma"/>
                <a:cs typeface="Tahoma"/>
              </a:rPr>
              <a:t>(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20" dirty="0">
                <a:latin typeface="Tahoma"/>
                <a:cs typeface="Tahoma"/>
              </a:rPr>
              <a:t>8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25" dirty="0">
                <a:latin typeface="Tahoma"/>
                <a:cs typeface="Tahoma"/>
              </a:rPr>
              <a:t>3</a:t>
            </a:r>
            <a:r>
              <a:rPr sz="1700" spc="-320" dirty="0">
                <a:latin typeface="Tahoma"/>
                <a:cs typeface="Tahoma"/>
              </a:rPr>
              <a:t> </a:t>
            </a:r>
            <a:r>
              <a:rPr sz="1700" spc="-145" dirty="0">
                <a:latin typeface="Tahoma"/>
                <a:cs typeface="Tahoma"/>
              </a:rPr>
              <a:t>.</a:t>
            </a:r>
            <a:r>
              <a:rPr sz="1700" spc="-300" dirty="0">
                <a:latin typeface="Tahoma"/>
                <a:cs typeface="Tahoma"/>
              </a:rPr>
              <a:t> </a:t>
            </a:r>
            <a:r>
              <a:rPr sz="1700" spc="100" dirty="0">
                <a:latin typeface="Tahoma"/>
                <a:cs typeface="Tahoma"/>
              </a:rPr>
              <a:t>5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20" dirty="0">
                <a:latin typeface="Tahoma"/>
                <a:cs typeface="Tahoma"/>
              </a:rPr>
              <a:t>8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%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70" dirty="0">
                <a:latin typeface="Tahoma"/>
                <a:cs typeface="Tahoma"/>
              </a:rPr>
              <a:t>)</a:t>
            </a:r>
            <a:r>
              <a:rPr sz="1700" spc="575" dirty="0">
                <a:latin typeface="Tahoma"/>
                <a:cs typeface="Tahoma"/>
              </a:rPr>
              <a:t> </a:t>
            </a:r>
            <a:r>
              <a:rPr sz="1700" spc="185" dirty="0">
                <a:latin typeface="Tahoma"/>
                <a:cs typeface="Tahoma"/>
              </a:rPr>
              <a:t>su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00" dirty="0">
                <a:latin typeface="Tahoma"/>
                <a:cs typeface="Tahoma"/>
              </a:rPr>
              <a:t>g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70" dirty="0">
                <a:latin typeface="Tahoma"/>
                <a:cs typeface="Tahoma"/>
              </a:rPr>
              <a:t>re</a:t>
            </a:r>
            <a:r>
              <a:rPr sz="1700" spc="5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p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300" dirty="0">
                <a:latin typeface="Tahoma"/>
                <a:cs typeface="Tahoma"/>
              </a:rPr>
              <a:t>ote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n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10" dirty="0">
                <a:latin typeface="Tahoma"/>
                <a:cs typeface="Tahoma"/>
              </a:rPr>
              <a:t>ci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80" dirty="0">
                <a:latin typeface="Tahoma"/>
                <a:cs typeface="Tahoma"/>
              </a:rPr>
              <a:t>al</a:t>
            </a:r>
            <a:r>
              <a:rPr sz="1700" spc="81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p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335" dirty="0">
                <a:latin typeface="Tahoma"/>
                <a:cs typeface="Tahoma"/>
              </a:rPr>
              <a:t>ara</a:t>
            </a:r>
            <a:r>
              <a:rPr sz="1700" spc="81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p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65" dirty="0">
                <a:latin typeface="Tahoma"/>
                <a:cs typeface="Tahoma"/>
              </a:rPr>
              <a:t>ro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00" dirty="0">
                <a:latin typeface="Tahoma"/>
                <a:cs typeface="Tahoma"/>
              </a:rPr>
              <a:t>g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310" dirty="0">
                <a:latin typeface="Tahoma"/>
                <a:cs typeface="Tahoma"/>
              </a:rPr>
              <a:t>ram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40" dirty="0">
                <a:latin typeface="Tahoma"/>
                <a:cs typeface="Tahoma"/>
              </a:rPr>
              <a:t>as</a:t>
            </a:r>
            <a:r>
              <a:rPr sz="1700" spc="81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810" dirty="0">
                <a:latin typeface="Tahoma"/>
                <a:cs typeface="Tahoma"/>
              </a:rPr>
              <a:t> </a:t>
            </a:r>
            <a:r>
              <a:rPr sz="1700" spc="250" dirty="0">
                <a:latin typeface="Tahoma"/>
                <a:cs typeface="Tahoma"/>
              </a:rPr>
              <a:t>f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40" dirty="0">
                <a:latin typeface="Tahoma"/>
                <a:cs typeface="Tahoma"/>
              </a:rPr>
              <a:t>l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75" dirty="0">
                <a:latin typeface="Tahoma"/>
                <a:cs typeface="Tahoma"/>
              </a:rPr>
              <a:t>zaci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ó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n</a:t>
            </a:r>
            <a:r>
              <a:rPr sz="1700" spc="810" dirty="0">
                <a:latin typeface="Tahoma"/>
                <a:cs typeface="Tahoma"/>
              </a:rPr>
              <a:t> </a:t>
            </a:r>
            <a:r>
              <a:rPr sz="1700" spc="114" dirty="0">
                <a:latin typeface="Tahoma"/>
                <a:cs typeface="Tahoma"/>
              </a:rPr>
              <a:t>y</a:t>
            </a:r>
            <a:r>
              <a:rPr sz="1700" spc="810" dirty="0">
                <a:latin typeface="Tahoma"/>
                <a:cs typeface="Tahoma"/>
              </a:rPr>
              <a:t> </a:t>
            </a:r>
            <a:r>
              <a:rPr sz="1700" spc="170" dirty="0">
                <a:latin typeface="Tahoma"/>
                <a:cs typeface="Tahoma"/>
              </a:rPr>
              <a:t>ex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p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10" dirty="0">
                <a:latin typeface="Tahoma"/>
                <a:cs typeface="Tahoma"/>
              </a:rPr>
              <a:t>an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s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ó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n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145" dirty="0">
                <a:latin typeface="Tahoma"/>
                <a:cs typeface="Tahoma"/>
              </a:rPr>
              <a:t>.</a:t>
            </a:r>
            <a:r>
              <a:rPr sz="1700" spc="810" dirty="0">
                <a:latin typeface="Tahoma"/>
                <a:cs typeface="Tahoma"/>
              </a:rPr>
              <a:t> </a:t>
            </a:r>
            <a:r>
              <a:rPr sz="1700" spc="200" dirty="0">
                <a:latin typeface="Tahoma"/>
                <a:cs typeface="Tahoma"/>
              </a:rPr>
              <a:t>Su</a:t>
            </a:r>
            <a:r>
              <a:rPr sz="1700" spc="810" dirty="0">
                <a:latin typeface="Tahoma"/>
                <a:cs typeface="Tahoma"/>
              </a:rPr>
              <a:t> </a:t>
            </a:r>
            <a:r>
              <a:rPr sz="1700" spc="275" dirty="0">
                <a:latin typeface="Tahoma"/>
                <a:cs typeface="Tahoma"/>
              </a:rPr>
              <a:t>anti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00" dirty="0">
                <a:latin typeface="Tahoma"/>
                <a:cs typeface="Tahoma"/>
              </a:rPr>
              <a:t>g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ü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25" dirty="0">
                <a:latin typeface="Tahoma"/>
                <a:cs typeface="Tahoma"/>
              </a:rPr>
              <a:t>ad</a:t>
            </a:r>
            <a:r>
              <a:rPr sz="1700" spc="6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p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65" dirty="0">
                <a:latin typeface="Tahoma"/>
                <a:cs typeface="Tahoma"/>
              </a:rPr>
              <a:t>ro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380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s</a:t>
            </a:r>
            <a:r>
              <a:rPr sz="1700" spc="38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38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4</a:t>
            </a:r>
            <a:r>
              <a:rPr sz="1700" spc="380" dirty="0">
                <a:latin typeface="Tahoma"/>
                <a:cs typeface="Tahoma"/>
              </a:rPr>
              <a:t> </a:t>
            </a:r>
            <a:r>
              <a:rPr sz="1700" spc="210" dirty="0">
                <a:latin typeface="Tahoma"/>
                <a:cs typeface="Tahoma"/>
              </a:rPr>
              <a:t>añ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s,</a:t>
            </a:r>
            <a:r>
              <a:rPr sz="1700" spc="380" dirty="0">
                <a:latin typeface="Tahoma"/>
                <a:cs typeface="Tahoma"/>
              </a:rPr>
              <a:t> </a:t>
            </a:r>
            <a:r>
              <a:rPr sz="1700" spc="-40" dirty="0">
                <a:latin typeface="Tahoma"/>
                <a:cs typeface="Tahoma"/>
              </a:rPr>
              <a:t>l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38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q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u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380" dirty="0">
                <a:latin typeface="Tahoma"/>
                <a:cs typeface="Tahoma"/>
              </a:rPr>
              <a:t> </a:t>
            </a:r>
            <a:r>
              <a:rPr sz="1700" spc="190" dirty="0">
                <a:latin typeface="Tahoma"/>
                <a:cs typeface="Tahoma"/>
              </a:rPr>
              <a:t>ev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n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10" dirty="0">
                <a:latin typeface="Tahoma"/>
                <a:cs typeface="Tahoma"/>
              </a:rPr>
              <a:t>ci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65" dirty="0">
                <a:latin typeface="Tahoma"/>
                <a:cs typeface="Tahoma"/>
              </a:rPr>
              <a:t>a</a:t>
            </a:r>
            <a:r>
              <a:rPr sz="1700" spc="380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85" dirty="0">
                <a:latin typeface="Tahoma"/>
                <a:cs typeface="Tahoma"/>
              </a:rPr>
              <a:t>st</a:t>
            </a:r>
            <a:r>
              <a:rPr sz="1700" spc="-270" dirty="0">
                <a:latin typeface="Tahoma"/>
                <a:cs typeface="Tahoma"/>
              </a:rPr>
              <a:t> </a:t>
            </a:r>
            <a:r>
              <a:rPr sz="1700" spc="260" dirty="0">
                <a:latin typeface="Tahoma"/>
                <a:cs typeface="Tahoma"/>
              </a:rPr>
              <a:t>ab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40" dirty="0">
                <a:latin typeface="Tahoma"/>
                <a:cs typeface="Tahoma"/>
              </a:rPr>
              <a:t>l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20" dirty="0">
                <a:latin typeface="Tahoma"/>
                <a:cs typeface="Tahoma"/>
              </a:rPr>
              <a:t>ad</a:t>
            </a:r>
            <a:r>
              <a:rPr sz="1700" spc="380" dirty="0">
                <a:latin typeface="Tahoma"/>
                <a:cs typeface="Tahoma"/>
              </a:rPr>
              <a:t> </a:t>
            </a:r>
            <a:r>
              <a:rPr sz="1700" spc="320" dirty="0">
                <a:latin typeface="Tahoma"/>
                <a:cs typeface="Tahoma"/>
              </a:rPr>
              <a:t>cre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10" dirty="0">
                <a:latin typeface="Tahoma"/>
                <a:cs typeface="Tahoma"/>
              </a:rPr>
              <a:t>ci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20" dirty="0">
                <a:latin typeface="Tahoma"/>
                <a:cs typeface="Tahoma"/>
              </a:rPr>
              <a:t>nte.</a:t>
            </a:r>
            <a:endParaRPr sz="17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962274" cy="7619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52791" y="-1"/>
            <a:ext cx="2635250" cy="1694180"/>
          </a:xfrm>
          <a:custGeom>
            <a:avLst/>
            <a:gdLst/>
            <a:ahLst/>
            <a:cxnLst/>
            <a:rect l="l" t="t" r="r" b="b"/>
            <a:pathLst>
              <a:path w="2635250" h="1694180">
                <a:moveTo>
                  <a:pt x="1394167" y="0"/>
                </a:moveTo>
                <a:lnTo>
                  <a:pt x="2477114" y="1472212"/>
                </a:lnTo>
                <a:lnTo>
                  <a:pt x="2447714" y="1432909"/>
                </a:lnTo>
                <a:lnTo>
                  <a:pt x="2386384" y="1353218"/>
                </a:lnTo>
                <a:lnTo>
                  <a:pt x="2355189" y="1313919"/>
                </a:lnTo>
                <a:lnTo>
                  <a:pt x="2323615" y="1275023"/>
                </a:lnTo>
                <a:lnTo>
                  <a:pt x="2291642" y="1236559"/>
                </a:lnTo>
                <a:lnTo>
                  <a:pt x="2259251" y="1198553"/>
                </a:lnTo>
                <a:lnTo>
                  <a:pt x="2226423" y="1161034"/>
                </a:lnTo>
                <a:lnTo>
                  <a:pt x="2193138" y="1124031"/>
                </a:lnTo>
                <a:lnTo>
                  <a:pt x="2159378" y="1087572"/>
                </a:lnTo>
                <a:lnTo>
                  <a:pt x="2125122" y="1051686"/>
                </a:lnTo>
                <a:lnTo>
                  <a:pt x="2090351" y="1016399"/>
                </a:lnTo>
                <a:lnTo>
                  <a:pt x="2055046" y="981741"/>
                </a:lnTo>
                <a:lnTo>
                  <a:pt x="2019189" y="947740"/>
                </a:lnTo>
                <a:lnTo>
                  <a:pt x="1982758" y="914424"/>
                </a:lnTo>
                <a:lnTo>
                  <a:pt x="1945735" y="881821"/>
                </a:lnTo>
                <a:lnTo>
                  <a:pt x="1908101" y="849960"/>
                </a:lnTo>
                <a:lnTo>
                  <a:pt x="1869836" y="818869"/>
                </a:lnTo>
                <a:lnTo>
                  <a:pt x="1830922" y="788576"/>
                </a:lnTo>
                <a:lnTo>
                  <a:pt x="1791337" y="759109"/>
                </a:lnTo>
                <a:lnTo>
                  <a:pt x="1751064" y="730497"/>
                </a:lnTo>
                <a:lnTo>
                  <a:pt x="1710083" y="702767"/>
                </a:lnTo>
                <a:lnTo>
                  <a:pt x="1668375" y="675949"/>
                </a:lnTo>
                <a:lnTo>
                  <a:pt x="1625919" y="650070"/>
                </a:lnTo>
                <a:lnTo>
                  <a:pt x="1582698" y="625158"/>
                </a:lnTo>
                <a:lnTo>
                  <a:pt x="1536646" y="600162"/>
                </a:lnTo>
                <a:lnTo>
                  <a:pt x="1489716" y="576291"/>
                </a:lnTo>
                <a:lnTo>
                  <a:pt x="1441880" y="553565"/>
                </a:lnTo>
                <a:lnTo>
                  <a:pt x="1393106" y="532009"/>
                </a:lnTo>
                <a:lnTo>
                  <a:pt x="1346546" y="512934"/>
                </a:lnTo>
                <a:lnTo>
                  <a:pt x="1299535" y="495038"/>
                </a:lnTo>
                <a:lnTo>
                  <a:pt x="1252120" y="478204"/>
                </a:lnTo>
                <a:lnTo>
                  <a:pt x="1204344" y="462314"/>
                </a:lnTo>
                <a:lnTo>
                  <a:pt x="1156253" y="447250"/>
                </a:lnTo>
                <a:lnTo>
                  <a:pt x="1107892" y="432895"/>
                </a:lnTo>
                <a:lnTo>
                  <a:pt x="1059304" y="419132"/>
                </a:lnTo>
                <a:lnTo>
                  <a:pt x="1010536" y="405842"/>
                </a:lnTo>
                <a:lnTo>
                  <a:pt x="716632" y="329464"/>
                </a:lnTo>
                <a:lnTo>
                  <a:pt x="667851" y="316197"/>
                </a:lnTo>
                <a:lnTo>
                  <a:pt x="619246" y="302463"/>
                </a:lnTo>
                <a:lnTo>
                  <a:pt x="570864" y="288144"/>
                </a:lnTo>
                <a:lnTo>
                  <a:pt x="522749" y="273122"/>
                </a:lnTo>
                <a:lnTo>
                  <a:pt x="474945" y="257280"/>
                </a:lnTo>
                <a:lnTo>
                  <a:pt x="427497" y="240501"/>
                </a:lnTo>
                <a:lnTo>
                  <a:pt x="380450" y="222666"/>
                </a:lnTo>
                <a:lnTo>
                  <a:pt x="333850" y="203658"/>
                </a:lnTo>
                <a:lnTo>
                  <a:pt x="289676" y="184010"/>
                </a:lnTo>
                <a:lnTo>
                  <a:pt x="245920" y="162643"/>
                </a:lnTo>
                <a:lnTo>
                  <a:pt x="202730" y="139595"/>
                </a:lnTo>
                <a:lnTo>
                  <a:pt x="160254" y="114902"/>
                </a:lnTo>
                <a:lnTo>
                  <a:pt x="118641" y="88600"/>
                </a:lnTo>
                <a:lnTo>
                  <a:pt x="78040" y="60727"/>
                </a:lnTo>
                <a:lnTo>
                  <a:pt x="38599" y="31319"/>
                </a:lnTo>
                <a:lnTo>
                  <a:pt x="467" y="412"/>
                </a:lnTo>
                <a:lnTo>
                  <a:pt x="0" y="0"/>
                </a:lnTo>
                <a:lnTo>
                  <a:pt x="1394167" y="0"/>
                </a:lnTo>
                <a:close/>
              </a:path>
              <a:path w="2635250" h="1694180">
                <a:moveTo>
                  <a:pt x="2635209" y="0"/>
                </a:moveTo>
                <a:lnTo>
                  <a:pt x="2635209" y="1694112"/>
                </a:lnTo>
                <a:lnTo>
                  <a:pt x="2569683" y="1600158"/>
                </a:lnTo>
                <a:lnTo>
                  <a:pt x="2571007" y="1601957"/>
                </a:lnTo>
                <a:lnTo>
                  <a:pt x="2507759" y="1513873"/>
                </a:lnTo>
                <a:lnTo>
                  <a:pt x="1394167" y="0"/>
                </a:lnTo>
                <a:lnTo>
                  <a:pt x="2635209" y="0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401" y="6618324"/>
            <a:ext cx="10160000" cy="3612515"/>
          </a:xfrm>
          <a:custGeom>
            <a:avLst/>
            <a:gdLst/>
            <a:ahLst/>
            <a:cxnLst/>
            <a:rect l="l" t="t" r="r" b="b"/>
            <a:pathLst>
              <a:path w="10160000" h="3612515">
                <a:moveTo>
                  <a:pt x="9677716" y="3612335"/>
                </a:moveTo>
                <a:lnTo>
                  <a:pt x="485775" y="3612335"/>
                </a:lnTo>
                <a:lnTo>
                  <a:pt x="437762" y="3609957"/>
                </a:lnTo>
                <a:lnTo>
                  <a:pt x="390562" y="3602914"/>
                </a:lnTo>
                <a:lnTo>
                  <a:pt x="344494" y="3591337"/>
                </a:lnTo>
                <a:lnTo>
                  <a:pt x="299877" y="3575357"/>
                </a:lnTo>
                <a:lnTo>
                  <a:pt x="257028" y="3555107"/>
                </a:lnTo>
                <a:lnTo>
                  <a:pt x="216266" y="3530719"/>
                </a:lnTo>
                <a:lnTo>
                  <a:pt x="177911" y="3502324"/>
                </a:lnTo>
                <a:lnTo>
                  <a:pt x="142280" y="3470054"/>
                </a:lnTo>
                <a:lnTo>
                  <a:pt x="110010" y="3434423"/>
                </a:lnTo>
                <a:lnTo>
                  <a:pt x="81616" y="3396068"/>
                </a:lnTo>
                <a:lnTo>
                  <a:pt x="57227" y="3355306"/>
                </a:lnTo>
                <a:lnTo>
                  <a:pt x="36977" y="3312458"/>
                </a:lnTo>
                <a:lnTo>
                  <a:pt x="20997" y="3267840"/>
                </a:lnTo>
                <a:lnTo>
                  <a:pt x="9420" y="3221772"/>
                </a:lnTo>
                <a:lnTo>
                  <a:pt x="2377" y="3174572"/>
                </a:lnTo>
                <a:lnTo>
                  <a:pt x="0" y="3126559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7"/>
                </a:lnTo>
                <a:lnTo>
                  <a:pt x="57227" y="257028"/>
                </a:lnTo>
                <a:lnTo>
                  <a:pt x="81616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6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9677716" y="0"/>
                </a:lnTo>
                <a:lnTo>
                  <a:pt x="9725729" y="2377"/>
                </a:lnTo>
                <a:lnTo>
                  <a:pt x="9772929" y="9420"/>
                </a:lnTo>
                <a:lnTo>
                  <a:pt x="9818997" y="20997"/>
                </a:lnTo>
                <a:lnTo>
                  <a:pt x="9863614" y="36977"/>
                </a:lnTo>
                <a:lnTo>
                  <a:pt x="9906463" y="57227"/>
                </a:lnTo>
                <a:lnTo>
                  <a:pt x="9947225" y="81616"/>
                </a:lnTo>
                <a:lnTo>
                  <a:pt x="9985580" y="110010"/>
                </a:lnTo>
                <a:lnTo>
                  <a:pt x="10021211" y="142280"/>
                </a:lnTo>
                <a:lnTo>
                  <a:pt x="10053481" y="177911"/>
                </a:lnTo>
                <a:lnTo>
                  <a:pt x="10081876" y="216266"/>
                </a:lnTo>
                <a:lnTo>
                  <a:pt x="10106264" y="257028"/>
                </a:lnTo>
                <a:lnTo>
                  <a:pt x="10126514" y="299877"/>
                </a:lnTo>
                <a:lnTo>
                  <a:pt x="10142493" y="344494"/>
                </a:lnTo>
                <a:lnTo>
                  <a:pt x="10154071" y="390562"/>
                </a:lnTo>
                <a:lnTo>
                  <a:pt x="10159692" y="428232"/>
                </a:lnTo>
                <a:lnTo>
                  <a:pt x="10159692" y="3184102"/>
                </a:lnTo>
                <a:lnTo>
                  <a:pt x="10142493" y="3267840"/>
                </a:lnTo>
                <a:lnTo>
                  <a:pt x="10126514" y="3312458"/>
                </a:lnTo>
                <a:lnTo>
                  <a:pt x="10106264" y="3355306"/>
                </a:lnTo>
                <a:lnTo>
                  <a:pt x="10081876" y="3396068"/>
                </a:lnTo>
                <a:lnTo>
                  <a:pt x="10053481" y="3434423"/>
                </a:lnTo>
                <a:lnTo>
                  <a:pt x="10021211" y="3470054"/>
                </a:lnTo>
                <a:lnTo>
                  <a:pt x="9985580" y="3502324"/>
                </a:lnTo>
                <a:lnTo>
                  <a:pt x="9947225" y="3530719"/>
                </a:lnTo>
                <a:lnTo>
                  <a:pt x="9906463" y="3555107"/>
                </a:lnTo>
                <a:lnTo>
                  <a:pt x="9863614" y="3575357"/>
                </a:lnTo>
                <a:lnTo>
                  <a:pt x="9818997" y="3591337"/>
                </a:lnTo>
                <a:lnTo>
                  <a:pt x="9772929" y="3602914"/>
                </a:lnTo>
                <a:lnTo>
                  <a:pt x="9725729" y="3609957"/>
                </a:lnTo>
                <a:lnTo>
                  <a:pt x="9677716" y="3612335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0319" y="708935"/>
            <a:ext cx="7287895" cy="123952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 marR="5080">
              <a:lnSpc>
                <a:spcPct val="82200"/>
              </a:lnSpc>
              <a:spcBef>
                <a:spcPts val="1095"/>
              </a:spcBef>
            </a:pPr>
            <a:r>
              <a:rPr sz="4600" b="0" spc="3585" dirty="0">
                <a:solidFill>
                  <a:srgbClr val="D5AA66"/>
                </a:solidFill>
                <a:latin typeface="Webdings"/>
                <a:cs typeface="Webdings"/>
              </a:rPr>
              <a:t>🟢</a:t>
            </a:r>
            <a:r>
              <a:rPr sz="4600" b="0" spc="-285" dirty="0">
                <a:solidFill>
                  <a:srgbClr val="D5AA66"/>
                </a:solidFill>
                <a:latin typeface="Times New Roman"/>
                <a:cs typeface="Times New Roman"/>
              </a:rPr>
              <a:t> </a:t>
            </a:r>
            <a:r>
              <a:rPr spc="85" dirty="0">
                <a:solidFill>
                  <a:srgbClr val="538134"/>
                </a:solidFill>
              </a:rPr>
              <a:t>CLIENTES</a:t>
            </a:r>
            <a:r>
              <a:rPr spc="-365" dirty="0">
                <a:solidFill>
                  <a:srgbClr val="538134"/>
                </a:solidFill>
              </a:rPr>
              <a:t> </a:t>
            </a:r>
            <a:r>
              <a:rPr spc="95" dirty="0">
                <a:solidFill>
                  <a:srgbClr val="538134"/>
                </a:solidFill>
              </a:rPr>
              <a:t>DE</a:t>
            </a:r>
            <a:r>
              <a:rPr spc="-365" dirty="0">
                <a:solidFill>
                  <a:srgbClr val="538134"/>
                </a:solidFill>
              </a:rPr>
              <a:t> </a:t>
            </a:r>
            <a:r>
              <a:rPr spc="75" dirty="0">
                <a:solidFill>
                  <a:srgbClr val="538134"/>
                </a:solidFill>
              </a:rPr>
              <a:t>ALTO</a:t>
            </a:r>
            <a:r>
              <a:rPr spc="-365" dirty="0">
                <a:solidFill>
                  <a:srgbClr val="538134"/>
                </a:solidFill>
              </a:rPr>
              <a:t> </a:t>
            </a:r>
            <a:r>
              <a:rPr spc="-585" dirty="0">
                <a:solidFill>
                  <a:srgbClr val="538134"/>
                </a:solidFill>
              </a:rPr>
              <a:t>VALOR, </a:t>
            </a:r>
            <a:r>
              <a:rPr spc="-355" dirty="0">
                <a:solidFill>
                  <a:srgbClr val="538134"/>
                </a:solidFill>
              </a:rPr>
              <a:t>17,201</a:t>
            </a:r>
            <a:r>
              <a:rPr spc="-360" dirty="0">
                <a:solidFill>
                  <a:srgbClr val="538134"/>
                </a:solidFill>
              </a:rPr>
              <a:t> </a:t>
            </a:r>
            <a:r>
              <a:rPr spc="85" dirty="0">
                <a:solidFill>
                  <a:srgbClr val="538134"/>
                </a:solidFill>
              </a:rPr>
              <a:t>CLIENTES</a:t>
            </a:r>
            <a:r>
              <a:rPr spc="-360" dirty="0">
                <a:solidFill>
                  <a:srgbClr val="538134"/>
                </a:solidFill>
              </a:rPr>
              <a:t> </a:t>
            </a:r>
            <a:r>
              <a:rPr spc="1335" dirty="0">
                <a:solidFill>
                  <a:srgbClr val="538134"/>
                </a:solidFill>
              </a:rPr>
              <a:t>–</a:t>
            </a:r>
            <a:r>
              <a:rPr spc="-360" dirty="0">
                <a:solidFill>
                  <a:srgbClr val="538134"/>
                </a:solidFill>
              </a:rPr>
              <a:t> </a:t>
            </a:r>
            <a:r>
              <a:rPr spc="200" dirty="0">
                <a:solidFill>
                  <a:srgbClr val="538134"/>
                </a:solidFill>
              </a:rPr>
              <a:t>6.50%</a:t>
            </a:r>
            <a:endParaRPr sz="4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1341" y="2262795"/>
            <a:ext cx="7886700" cy="1853564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  <a:tabLst>
                <a:tab pos="434340" algn="l"/>
                <a:tab pos="2099945" algn="l"/>
                <a:tab pos="2604135" algn="l"/>
              </a:tabLst>
            </a:pPr>
            <a:r>
              <a:rPr sz="2050" spc="770" dirty="0">
                <a:solidFill>
                  <a:srgbClr val="EF3865"/>
                </a:solidFill>
                <a:latin typeface="Times New Roman"/>
                <a:cs typeface="Times New Roman"/>
              </a:rPr>
              <a:t>🔹</a:t>
            </a:r>
            <a:r>
              <a:rPr sz="2050" dirty="0">
                <a:solidFill>
                  <a:srgbClr val="EF3865"/>
                </a:solidFill>
                <a:latin typeface="Times New Roman"/>
                <a:cs typeface="Times New Roman"/>
              </a:rPr>
              <a:t>	</a:t>
            </a:r>
            <a:r>
              <a:rPr sz="2200" i="1" spc="295" dirty="0">
                <a:solidFill>
                  <a:srgbClr val="538134"/>
                </a:solidFill>
                <a:latin typeface="Trebuchet MS"/>
                <a:cs typeface="Trebuchet MS"/>
              </a:rPr>
              <a:t>Variables</a:t>
            </a:r>
            <a:r>
              <a:rPr sz="2200" i="1" dirty="0">
                <a:solidFill>
                  <a:srgbClr val="538134"/>
                </a:solidFill>
                <a:latin typeface="Trebuchet MS"/>
                <a:cs typeface="Trebuchet MS"/>
              </a:rPr>
              <a:t>	</a:t>
            </a:r>
            <a:r>
              <a:rPr sz="2200" i="1" spc="195" dirty="0">
                <a:solidFill>
                  <a:srgbClr val="538134"/>
                </a:solidFill>
                <a:latin typeface="Trebuchet MS"/>
                <a:cs typeface="Trebuchet MS"/>
              </a:rPr>
              <a:t>de</a:t>
            </a:r>
            <a:r>
              <a:rPr sz="2200" i="1" dirty="0">
                <a:solidFill>
                  <a:srgbClr val="538134"/>
                </a:solidFill>
                <a:latin typeface="Trebuchet MS"/>
                <a:cs typeface="Trebuchet MS"/>
              </a:rPr>
              <a:t>	</a:t>
            </a:r>
            <a:r>
              <a:rPr sz="2200" i="1" spc="254" dirty="0">
                <a:solidFill>
                  <a:srgbClr val="538134"/>
                </a:solidFill>
                <a:latin typeface="Trebuchet MS"/>
                <a:cs typeface="Trebuchet MS"/>
              </a:rPr>
              <a:t>Valor</a:t>
            </a:r>
            <a:endParaRPr sz="2200">
              <a:latin typeface="Trebuchet MS"/>
              <a:cs typeface="Trebuchet MS"/>
            </a:endParaRPr>
          </a:p>
          <a:p>
            <a:pPr marL="12700" marR="5080">
              <a:lnSpc>
                <a:spcPct val="121700"/>
              </a:lnSpc>
              <a:spcBef>
                <a:spcPts val="15"/>
              </a:spcBef>
            </a:pPr>
            <a:r>
              <a:rPr sz="1900" spc="325" dirty="0">
                <a:latin typeface="Tahoma"/>
                <a:cs typeface="Tahoma"/>
              </a:rPr>
              <a:t>Prom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229" dirty="0">
                <a:latin typeface="Tahoma"/>
                <a:cs typeface="Tahoma"/>
              </a:rPr>
              <a:t>edi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100" dirty="0">
                <a:latin typeface="Tahoma"/>
                <a:cs typeface="Tahoma"/>
              </a:rPr>
              <a:t>o</a:t>
            </a:r>
            <a:r>
              <a:rPr sz="1900" spc="409" dirty="0">
                <a:latin typeface="Tahoma"/>
                <a:cs typeface="Tahoma"/>
              </a:rPr>
              <a:t> </a:t>
            </a:r>
            <a:r>
              <a:rPr sz="1900" spc="229" dirty="0">
                <a:latin typeface="Tahoma"/>
                <a:cs typeface="Tahoma"/>
              </a:rPr>
              <a:t>de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spc="85" dirty="0">
                <a:latin typeface="Tahoma"/>
                <a:cs typeface="Tahoma"/>
              </a:rPr>
              <a:t>N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°</a:t>
            </a:r>
            <a:r>
              <a:rPr sz="1900" spc="409" dirty="0">
                <a:latin typeface="Tahoma"/>
                <a:cs typeface="Tahoma"/>
              </a:rPr>
              <a:t> </a:t>
            </a:r>
            <a:r>
              <a:rPr sz="1900" spc="229" dirty="0">
                <a:latin typeface="Tahoma"/>
                <a:cs typeface="Tahoma"/>
              </a:rPr>
              <a:t>de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spc="150" dirty="0">
                <a:latin typeface="Tahoma"/>
                <a:cs typeface="Tahoma"/>
              </a:rPr>
              <a:t>dí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245" dirty="0">
                <a:latin typeface="Tahoma"/>
                <a:cs typeface="Tahoma"/>
              </a:rPr>
              <a:t>as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spc="310" dirty="0">
                <a:latin typeface="Tahoma"/>
                <a:cs typeface="Tahoma"/>
              </a:rPr>
              <a:t>desde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spc="-65" dirty="0">
                <a:latin typeface="Tahoma"/>
                <a:cs typeface="Tahoma"/>
              </a:rPr>
              <a:t>l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160" dirty="0">
                <a:latin typeface="Tahoma"/>
                <a:cs typeface="Tahoma"/>
              </a:rPr>
              <a:t>a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ú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-65" dirty="0">
                <a:latin typeface="Tahoma"/>
                <a:cs typeface="Tahoma"/>
              </a:rPr>
              <a:t>l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254" dirty="0">
                <a:latin typeface="Tahoma"/>
                <a:cs typeface="Tahoma"/>
              </a:rPr>
              <a:t>t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-40" dirty="0">
                <a:latin typeface="Tahoma"/>
                <a:cs typeface="Tahoma"/>
              </a:rPr>
              <a:t>i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60" dirty="0">
                <a:latin typeface="Tahoma"/>
                <a:cs typeface="Tahoma"/>
              </a:rPr>
              <a:t>m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160" dirty="0">
                <a:latin typeface="Tahoma"/>
                <a:cs typeface="Tahoma"/>
              </a:rPr>
              <a:t>a</a:t>
            </a:r>
            <a:r>
              <a:rPr sz="1900" spc="409" dirty="0">
                <a:latin typeface="Tahoma"/>
                <a:cs typeface="Tahoma"/>
              </a:rPr>
              <a:t> </a:t>
            </a:r>
            <a:r>
              <a:rPr sz="1900" spc="300" dirty="0">
                <a:latin typeface="Tahoma"/>
                <a:cs typeface="Tahoma"/>
              </a:rPr>
              <a:t>com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240" dirty="0">
                <a:latin typeface="Tahoma"/>
                <a:cs typeface="Tahoma"/>
              </a:rPr>
              <a:t>pra: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spc="155" dirty="0">
                <a:latin typeface="Tahoma"/>
                <a:cs typeface="Tahoma"/>
              </a:rPr>
              <a:t>6</a:t>
            </a:r>
            <a:r>
              <a:rPr sz="1900" spc="-375" dirty="0">
                <a:latin typeface="Tahoma"/>
                <a:cs typeface="Tahoma"/>
              </a:rPr>
              <a:t> </a:t>
            </a:r>
            <a:r>
              <a:rPr sz="1900" spc="-140" dirty="0">
                <a:latin typeface="Tahoma"/>
                <a:cs typeface="Tahoma"/>
              </a:rPr>
              <a:t>,</a:t>
            </a:r>
            <a:r>
              <a:rPr sz="1900" spc="-365" dirty="0">
                <a:latin typeface="Tahoma"/>
                <a:cs typeface="Tahoma"/>
              </a:rPr>
              <a:t> </a:t>
            </a:r>
            <a:r>
              <a:rPr sz="1900" spc="90" dirty="0">
                <a:latin typeface="Tahoma"/>
                <a:cs typeface="Tahoma"/>
              </a:rPr>
              <a:t>4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120" dirty="0">
                <a:latin typeface="Tahoma"/>
                <a:cs typeface="Tahoma"/>
              </a:rPr>
              <a:t>35 </a:t>
            </a:r>
            <a:r>
              <a:rPr sz="1900" spc="325" dirty="0">
                <a:latin typeface="Tahoma"/>
                <a:cs typeface="Tahoma"/>
              </a:rPr>
              <a:t>Prom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229" dirty="0">
                <a:latin typeface="Tahoma"/>
                <a:cs typeface="Tahoma"/>
              </a:rPr>
              <a:t>edi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100" dirty="0">
                <a:latin typeface="Tahoma"/>
                <a:cs typeface="Tahoma"/>
              </a:rPr>
              <a:t>o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spc="229" dirty="0">
                <a:latin typeface="Tahoma"/>
                <a:cs typeface="Tahoma"/>
              </a:rPr>
              <a:t>de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spc="85" dirty="0">
                <a:latin typeface="Tahoma"/>
                <a:cs typeface="Tahoma"/>
              </a:rPr>
              <a:t>N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°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spc="229" dirty="0">
                <a:latin typeface="Tahoma"/>
                <a:cs typeface="Tahoma"/>
              </a:rPr>
              <a:t>de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spc="280" dirty="0">
                <a:latin typeface="Tahoma"/>
                <a:cs typeface="Tahoma"/>
              </a:rPr>
              <a:t>Seg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u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225" dirty="0">
                <a:latin typeface="Tahoma"/>
                <a:cs typeface="Tahoma"/>
              </a:rPr>
              <a:t>ros:</a:t>
            </a:r>
            <a:r>
              <a:rPr sz="1900" spc="405" dirty="0">
                <a:latin typeface="Tahoma"/>
                <a:cs typeface="Tahoma"/>
              </a:rPr>
              <a:t> </a:t>
            </a:r>
            <a:r>
              <a:rPr sz="1900" spc="-70" dirty="0">
                <a:latin typeface="Tahoma"/>
                <a:cs typeface="Tahoma"/>
              </a:rPr>
              <a:t>7.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195" dirty="0">
                <a:latin typeface="Tahoma"/>
                <a:cs typeface="Tahoma"/>
              </a:rPr>
              <a:t>82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900" spc="290" dirty="0">
                <a:latin typeface="Tahoma"/>
                <a:cs typeface="Tahoma"/>
              </a:rPr>
              <a:t>Pri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60" dirty="0">
                <a:latin typeface="Tahoma"/>
                <a:cs typeface="Tahoma"/>
              </a:rPr>
              <a:t>m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160" dirty="0">
                <a:latin typeface="Tahoma"/>
                <a:cs typeface="Tahoma"/>
              </a:rPr>
              <a:t>a</a:t>
            </a:r>
            <a:r>
              <a:rPr sz="1900" spc="420" dirty="0">
                <a:latin typeface="Tahoma"/>
                <a:cs typeface="Tahoma"/>
              </a:rPr>
              <a:t> </a:t>
            </a:r>
            <a:r>
              <a:rPr sz="1900" spc="310" dirty="0">
                <a:latin typeface="Tahoma"/>
                <a:cs typeface="Tahoma"/>
              </a:rPr>
              <a:t>prom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229" dirty="0">
                <a:latin typeface="Tahoma"/>
                <a:cs typeface="Tahoma"/>
              </a:rPr>
              <a:t>edi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o:</a:t>
            </a:r>
            <a:r>
              <a:rPr sz="1900" spc="420" dirty="0">
                <a:latin typeface="Tahoma"/>
                <a:cs typeface="Tahoma"/>
              </a:rPr>
              <a:t> </a:t>
            </a:r>
            <a:r>
              <a:rPr sz="1900" spc="160" dirty="0">
                <a:latin typeface="Tahoma"/>
                <a:cs typeface="Tahoma"/>
              </a:rPr>
              <a:t>S/</a:t>
            </a:r>
            <a:r>
              <a:rPr sz="1900" spc="425" dirty="0">
                <a:latin typeface="Tahoma"/>
                <a:cs typeface="Tahoma"/>
              </a:rPr>
              <a:t> </a:t>
            </a:r>
            <a:r>
              <a:rPr sz="1900" spc="220" dirty="0">
                <a:latin typeface="Tahoma"/>
                <a:cs typeface="Tahoma"/>
              </a:rPr>
              <a:t>109.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70" dirty="0">
                <a:latin typeface="Tahoma"/>
                <a:cs typeface="Tahoma"/>
              </a:rPr>
              <a:t>2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20" dirty="0">
                <a:latin typeface="Tahoma"/>
                <a:cs typeface="Tahoma"/>
              </a:rPr>
              <a:t>2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900" spc="325" dirty="0">
                <a:latin typeface="Tahoma"/>
                <a:cs typeface="Tahoma"/>
              </a:rPr>
              <a:t>Prom</a:t>
            </a:r>
            <a:r>
              <a:rPr sz="1900" spc="-335" dirty="0">
                <a:latin typeface="Tahoma"/>
                <a:cs typeface="Tahoma"/>
              </a:rPr>
              <a:t> </a:t>
            </a:r>
            <a:r>
              <a:rPr sz="1900" spc="229" dirty="0">
                <a:latin typeface="Tahoma"/>
                <a:cs typeface="Tahoma"/>
              </a:rPr>
              <a:t>edi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100" dirty="0">
                <a:latin typeface="Tahoma"/>
                <a:cs typeface="Tahoma"/>
              </a:rPr>
              <a:t>o</a:t>
            </a:r>
            <a:r>
              <a:rPr sz="1900" spc="415" dirty="0">
                <a:latin typeface="Tahoma"/>
                <a:cs typeface="Tahoma"/>
              </a:rPr>
              <a:t> </a:t>
            </a:r>
            <a:r>
              <a:rPr sz="1900" spc="229" dirty="0">
                <a:latin typeface="Tahoma"/>
                <a:cs typeface="Tahoma"/>
              </a:rPr>
              <a:t>de</a:t>
            </a:r>
            <a:r>
              <a:rPr sz="1900" spc="415" dirty="0">
                <a:latin typeface="Tahoma"/>
                <a:cs typeface="Tahoma"/>
              </a:rPr>
              <a:t> </a:t>
            </a:r>
            <a:r>
              <a:rPr sz="1900" spc="210" dirty="0">
                <a:latin typeface="Tahoma"/>
                <a:cs typeface="Tahoma"/>
              </a:rPr>
              <a:t>cl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-40" dirty="0">
                <a:latin typeface="Tahoma"/>
                <a:cs typeface="Tahoma"/>
              </a:rPr>
              <a:t>i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310" dirty="0">
                <a:latin typeface="Tahoma"/>
                <a:cs typeface="Tahoma"/>
              </a:rPr>
              <a:t>entes</a:t>
            </a:r>
            <a:r>
              <a:rPr sz="1900" spc="415" dirty="0">
                <a:latin typeface="Tahoma"/>
                <a:cs typeface="Tahoma"/>
              </a:rPr>
              <a:t> </a:t>
            </a:r>
            <a:r>
              <a:rPr sz="1900" spc="75" dirty="0">
                <a:latin typeface="Tahoma"/>
                <a:cs typeface="Tahoma"/>
              </a:rPr>
              <a:t>VI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80" dirty="0">
                <a:latin typeface="Tahoma"/>
                <a:cs typeface="Tahoma"/>
              </a:rPr>
              <a:t>P:</a:t>
            </a:r>
            <a:r>
              <a:rPr sz="1900" spc="415" dirty="0">
                <a:latin typeface="Tahoma"/>
                <a:cs typeface="Tahoma"/>
              </a:rPr>
              <a:t> </a:t>
            </a:r>
            <a:r>
              <a:rPr sz="1900" spc="70" dirty="0">
                <a:latin typeface="Tahoma"/>
                <a:cs typeface="Tahoma"/>
              </a:rPr>
              <a:t>2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-175" dirty="0">
                <a:latin typeface="Tahoma"/>
                <a:cs typeface="Tahoma"/>
              </a:rPr>
              <a:t>.</a:t>
            </a:r>
            <a:r>
              <a:rPr sz="1900" spc="-420" dirty="0">
                <a:latin typeface="Tahoma"/>
                <a:cs typeface="Tahoma"/>
              </a:rPr>
              <a:t> </a:t>
            </a:r>
            <a:r>
              <a:rPr sz="1900" spc="145" dirty="0">
                <a:latin typeface="Tahoma"/>
                <a:cs typeface="Tahoma"/>
              </a:rPr>
              <a:t>73</a:t>
            </a:r>
            <a:r>
              <a:rPr sz="1900" spc="-330" dirty="0">
                <a:latin typeface="Tahoma"/>
                <a:cs typeface="Tahoma"/>
              </a:rPr>
              <a:t> </a:t>
            </a:r>
            <a:r>
              <a:rPr sz="1900" spc="-50" dirty="0">
                <a:latin typeface="Tahoma"/>
                <a:cs typeface="Tahoma"/>
              </a:rPr>
              <a:t>%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37288" y="1637236"/>
            <a:ext cx="3604260" cy="1739900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1800" spc="735" dirty="0">
                <a:latin typeface="Times New Roman"/>
                <a:cs typeface="Times New Roman"/>
              </a:rPr>
              <a:t>🔹</a:t>
            </a:r>
            <a:r>
              <a:rPr sz="1800" spc="509" dirty="0">
                <a:latin typeface="Times New Roman"/>
                <a:cs typeface="Times New Roman"/>
              </a:rPr>
              <a:t> </a:t>
            </a:r>
            <a:r>
              <a:rPr sz="1950" i="1" spc="330" dirty="0">
                <a:solidFill>
                  <a:srgbClr val="538134"/>
                </a:solidFill>
                <a:latin typeface="Trebuchet MS"/>
                <a:cs typeface="Trebuchet MS"/>
              </a:rPr>
              <a:t>Sociodemográficos</a:t>
            </a:r>
            <a:endParaRPr sz="19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  <a:tabLst>
                <a:tab pos="844550" algn="l"/>
                <a:tab pos="2461260" algn="l"/>
                <a:tab pos="2907665" algn="l"/>
              </a:tabLst>
            </a:pPr>
            <a:r>
              <a:rPr sz="1950" spc="210" dirty="0">
                <a:latin typeface="Tahoma"/>
                <a:cs typeface="Tahoma"/>
              </a:rPr>
              <a:t>Ed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225" dirty="0">
                <a:latin typeface="Tahoma"/>
                <a:cs typeface="Tahoma"/>
              </a:rPr>
              <a:t>ad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spc="135" dirty="0">
                <a:latin typeface="Tahoma"/>
                <a:cs typeface="Tahoma"/>
              </a:rPr>
              <a:t>p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305" dirty="0">
                <a:latin typeface="Tahoma"/>
                <a:cs typeface="Tahoma"/>
              </a:rPr>
              <a:t>ro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95" dirty="0">
                <a:latin typeface="Tahoma"/>
                <a:cs typeface="Tahoma"/>
              </a:rPr>
              <a:t>m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120" dirty="0">
                <a:latin typeface="Tahoma"/>
                <a:cs typeface="Tahoma"/>
              </a:rPr>
              <a:t>e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135" dirty="0">
                <a:latin typeface="Tahoma"/>
                <a:cs typeface="Tahoma"/>
              </a:rPr>
              <a:t>d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-35" dirty="0">
                <a:latin typeface="Tahoma"/>
                <a:cs typeface="Tahoma"/>
              </a:rPr>
              <a:t>i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30" dirty="0">
                <a:latin typeface="Tahoma"/>
                <a:cs typeface="Tahoma"/>
              </a:rPr>
              <a:t>o: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spc="140" dirty="0">
                <a:latin typeface="Tahoma"/>
                <a:cs typeface="Tahoma"/>
              </a:rPr>
              <a:t>47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spc="240" dirty="0">
                <a:latin typeface="Tahoma"/>
                <a:cs typeface="Tahoma"/>
              </a:rPr>
              <a:t>añ</a:t>
            </a:r>
            <a:r>
              <a:rPr sz="1950" spc="-335" dirty="0">
                <a:latin typeface="Tahoma"/>
                <a:cs typeface="Tahoma"/>
              </a:rPr>
              <a:t> </a:t>
            </a:r>
            <a:r>
              <a:rPr sz="1950" spc="125" dirty="0">
                <a:latin typeface="Tahoma"/>
                <a:cs typeface="Tahoma"/>
              </a:rPr>
              <a:t>o</a:t>
            </a:r>
            <a:r>
              <a:rPr sz="1950" spc="-335" dirty="0">
                <a:latin typeface="Tahoma"/>
                <a:cs typeface="Tahoma"/>
              </a:rPr>
              <a:t> </a:t>
            </a:r>
            <a:r>
              <a:rPr sz="1950" spc="80" dirty="0">
                <a:latin typeface="Tahoma"/>
                <a:cs typeface="Tahoma"/>
              </a:rPr>
              <a:t>s</a:t>
            </a:r>
            <a:endParaRPr sz="19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  <a:tabLst>
                <a:tab pos="386080" algn="l"/>
                <a:tab pos="2080895" algn="l"/>
              </a:tabLst>
            </a:pPr>
            <a:r>
              <a:rPr sz="1950" spc="-50" dirty="0">
                <a:latin typeface="Tahoma"/>
                <a:cs typeface="Tahoma"/>
              </a:rPr>
              <a:t>%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spc="390" dirty="0">
                <a:latin typeface="Tahoma"/>
                <a:cs typeface="Tahoma"/>
              </a:rPr>
              <a:t>Mascu</a:t>
            </a:r>
            <a:r>
              <a:rPr sz="1950" spc="-325" dirty="0">
                <a:latin typeface="Tahoma"/>
                <a:cs typeface="Tahoma"/>
              </a:rPr>
              <a:t> </a:t>
            </a:r>
            <a:r>
              <a:rPr sz="1950" spc="-55" dirty="0">
                <a:latin typeface="Tahoma"/>
                <a:cs typeface="Tahoma"/>
              </a:rPr>
              <a:t>l</a:t>
            </a:r>
            <a:r>
              <a:rPr sz="1950" spc="-325" dirty="0">
                <a:latin typeface="Tahoma"/>
                <a:cs typeface="Tahoma"/>
              </a:rPr>
              <a:t> </a:t>
            </a:r>
            <a:r>
              <a:rPr sz="1950" spc="-35" dirty="0">
                <a:latin typeface="Tahoma"/>
                <a:cs typeface="Tahoma"/>
              </a:rPr>
              <a:t>i</a:t>
            </a:r>
            <a:r>
              <a:rPr sz="1950" spc="-320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n</a:t>
            </a:r>
            <a:r>
              <a:rPr sz="1950" spc="-325" dirty="0">
                <a:latin typeface="Tahoma"/>
                <a:cs typeface="Tahoma"/>
              </a:rPr>
              <a:t> </a:t>
            </a:r>
            <a:r>
              <a:rPr sz="1950" spc="30" dirty="0">
                <a:latin typeface="Tahoma"/>
                <a:cs typeface="Tahoma"/>
              </a:rPr>
              <a:t>o: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spc="95" dirty="0">
                <a:latin typeface="Tahoma"/>
                <a:cs typeface="Tahoma"/>
              </a:rPr>
              <a:t>37.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105" dirty="0">
                <a:latin typeface="Tahoma"/>
                <a:cs typeface="Tahoma"/>
              </a:rPr>
              <a:t>2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114" dirty="0">
                <a:latin typeface="Tahoma"/>
                <a:cs typeface="Tahoma"/>
              </a:rPr>
              <a:t>5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-50" dirty="0">
                <a:latin typeface="Tahoma"/>
                <a:cs typeface="Tahoma"/>
              </a:rPr>
              <a:t>%</a:t>
            </a:r>
            <a:endParaRPr sz="19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  <a:tabLst>
                <a:tab pos="386080" algn="l"/>
                <a:tab pos="1076325" algn="l"/>
              </a:tabLst>
            </a:pPr>
            <a:r>
              <a:rPr sz="1950" spc="-50" dirty="0">
                <a:latin typeface="Tahoma"/>
                <a:cs typeface="Tahoma"/>
              </a:rPr>
              <a:t>%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spc="105" dirty="0">
                <a:latin typeface="Tahoma"/>
                <a:cs typeface="Tahoma"/>
              </a:rPr>
              <a:t>VI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75" dirty="0">
                <a:latin typeface="Tahoma"/>
                <a:cs typeface="Tahoma"/>
              </a:rPr>
              <a:t>P: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spc="125" dirty="0">
                <a:latin typeface="Tahoma"/>
                <a:cs typeface="Tahoma"/>
              </a:rPr>
              <a:t>4</a:t>
            </a:r>
            <a:r>
              <a:rPr sz="1950" spc="-335" dirty="0">
                <a:latin typeface="Tahoma"/>
                <a:cs typeface="Tahoma"/>
              </a:rPr>
              <a:t> </a:t>
            </a:r>
            <a:r>
              <a:rPr sz="1950" spc="105" dirty="0">
                <a:latin typeface="Tahoma"/>
                <a:cs typeface="Tahoma"/>
              </a:rPr>
              <a:t>2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-170" dirty="0">
                <a:latin typeface="Tahoma"/>
                <a:cs typeface="Tahoma"/>
              </a:rPr>
              <a:t>.</a:t>
            </a:r>
            <a:r>
              <a:rPr sz="1950" spc="-440" dirty="0">
                <a:latin typeface="Tahoma"/>
                <a:cs typeface="Tahoma"/>
              </a:rPr>
              <a:t> </a:t>
            </a:r>
            <a:r>
              <a:rPr sz="1950" spc="260" dirty="0">
                <a:latin typeface="Tahoma"/>
                <a:cs typeface="Tahoma"/>
              </a:rPr>
              <a:t>01</a:t>
            </a:r>
            <a:r>
              <a:rPr sz="1950" spc="-335" dirty="0">
                <a:latin typeface="Tahoma"/>
                <a:cs typeface="Tahoma"/>
              </a:rPr>
              <a:t> </a:t>
            </a:r>
            <a:r>
              <a:rPr sz="1950" spc="-50" dirty="0">
                <a:latin typeface="Tahoma"/>
                <a:cs typeface="Tahoma"/>
              </a:rPr>
              <a:t>%</a:t>
            </a:r>
            <a:endParaRPr sz="1950">
              <a:latin typeface="Tahoma"/>
              <a:cs typeface="Tahoma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818238" y="3554626"/>
          <a:ext cx="5901053" cy="1535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87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R="26670" algn="ctr">
                        <a:lnSpc>
                          <a:spcPts val="1870"/>
                        </a:lnSpc>
                      </a:pPr>
                      <a:r>
                        <a:rPr sz="1950" spc="-50" dirty="0">
                          <a:latin typeface="Tahoma"/>
                          <a:cs typeface="Tahoma"/>
                        </a:rPr>
                        <a:t>%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950" spc="320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50" dirty="0">
                          <a:latin typeface="Tahoma"/>
                          <a:cs typeface="Tahoma"/>
                        </a:rPr>
                        <a:t>n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70"/>
                        </a:lnSpc>
                        <a:tabLst>
                          <a:tab pos="1285875" algn="l"/>
                          <a:tab pos="1754505" algn="l"/>
                          <a:tab pos="3036570" algn="l"/>
                          <a:tab pos="3807460" algn="l"/>
                        </a:tabLst>
                      </a:pPr>
                      <a:r>
                        <a:rPr sz="1950" spc="245" dirty="0">
                          <a:latin typeface="Tahoma"/>
                          <a:cs typeface="Tahoma"/>
                        </a:rPr>
                        <a:t>Tarj</a:t>
                      </a:r>
                      <a:r>
                        <a:rPr sz="1950" spc="-3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320" dirty="0">
                          <a:latin typeface="Tahoma"/>
                          <a:cs typeface="Tahoma"/>
                        </a:rPr>
                        <a:t>et</a:t>
                      </a:r>
                      <a:r>
                        <a:rPr sz="1950" spc="-3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3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950" dirty="0">
                          <a:latin typeface="Tahoma"/>
                          <a:cs typeface="Tahoma"/>
                        </a:rPr>
                        <a:t>	</a:t>
                      </a:r>
                      <a:r>
                        <a:rPr sz="1950" spc="13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950" spc="-3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7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950" dirty="0">
                          <a:latin typeface="Tahoma"/>
                          <a:cs typeface="Tahoma"/>
                        </a:rPr>
                        <a:t>	</a:t>
                      </a:r>
                      <a:r>
                        <a:rPr sz="1950" spc="420" dirty="0">
                          <a:latin typeface="Tahoma"/>
                          <a:cs typeface="Tahoma"/>
                        </a:rPr>
                        <a:t>Cré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3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3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310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950" dirty="0">
                          <a:latin typeface="Tahoma"/>
                          <a:cs typeface="Tahoma"/>
                        </a:rPr>
                        <a:t>	</a:t>
                      </a:r>
                      <a:r>
                        <a:rPr sz="1950" spc="-315" dirty="0">
                          <a:latin typeface="Tahoma"/>
                          <a:cs typeface="Tahoma"/>
                        </a:rPr>
                        <a:t>(</a:t>
                      </a:r>
                      <a:r>
                        <a:rPr sz="1950" spc="-3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75" dirty="0">
                          <a:latin typeface="Tahoma"/>
                          <a:cs typeface="Tahoma"/>
                        </a:rPr>
                        <a:t>TC)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315" dirty="0">
                          <a:latin typeface="Tahoma"/>
                          <a:cs typeface="Tahoma"/>
                        </a:rPr>
                        <a:t>:</a:t>
                      </a:r>
                      <a:r>
                        <a:rPr sz="1950" dirty="0">
                          <a:latin typeface="Tahoma"/>
                          <a:cs typeface="Tahoma"/>
                        </a:rPr>
                        <a:t>	</a:t>
                      </a:r>
                      <a:r>
                        <a:rPr sz="1950" spc="125" dirty="0">
                          <a:latin typeface="Tahoma"/>
                          <a:cs typeface="Tahoma"/>
                        </a:rPr>
                        <a:t>4</a:t>
                      </a:r>
                      <a:r>
                        <a:rPr sz="1950" spc="-3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05" dirty="0">
                          <a:latin typeface="Tahoma"/>
                          <a:cs typeface="Tahoma"/>
                        </a:rPr>
                        <a:t>9.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35" dirty="0">
                          <a:latin typeface="Tahoma"/>
                          <a:cs typeface="Tahoma"/>
                        </a:rPr>
                        <a:t>8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45" dirty="0">
                          <a:latin typeface="Tahoma"/>
                          <a:cs typeface="Tahoma"/>
                        </a:rPr>
                        <a:t>3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50" dirty="0">
                          <a:latin typeface="Tahoma"/>
                          <a:cs typeface="Tahoma"/>
                        </a:rPr>
                        <a:t>%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950" spc="-50" dirty="0">
                          <a:latin typeface="Tahoma"/>
                          <a:cs typeface="Tahoma"/>
                        </a:rPr>
                        <a:t>%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950" spc="320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50" dirty="0">
                          <a:latin typeface="Tahoma"/>
                          <a:cs typeface="Tahoma"/>
                        </a:rPr>
                        <a:t>n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29"/>
                        </a:spcBef>
                        <a:tabLst>
                          <a:tab pos="664845" algn="l"/>
                        </a:tabLst>
                      </a:pPr>
                      <a:r>
                        <a:rPr sz="1950" spc="280" dirty="0">
                          <a:latin typeface="Tahoma"/>
                          <a:cs typeface="Tahoma"/>
                        </a:rPr>
                        <a:t>PH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315" dirty="0">
                          <a:latin typeface="Tahoma"/>
                          <a:cs typeface="Tahoma"/>
                        </a:rPr>
                        <a:t>:</a:t>
                      </a:r>
                      <a:r>
                        <a:rPr sz="1950" dirty="0">
                          <a:latin typeface="Tahoma"/>
                          <a:cs typeface="Tahoma"/>
                        </a:rPr>
                        <a:t>	</a:t>
                      </a:r>
                      <a:r>
                        <a:rPr sz="1950" spc="105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1950" spc="-3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45" dirty="0">
                          <a:latin typeface="Tahoma"/>
                          <a:cs typeface="Tahoma"/>
                        </a:rPr>
                        <a:t>3</a:t>
                      </a:r>
                      <a:r>
                        <a:rPr sz="1950" spc="-3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170" dirty="0">
                          <a:latin typeface="Tahoma"/>
                          <a:cs typeface="Tahoma"/>
                        </a:rPr>
                        <a:t>.</a:t>
                      </a:r>
                      <a:r>
                        <a:rPr sz="1950" spc="-3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300" dirty="0">
                          <a:latin typeface="Tahoma"/>
                          <a:cs typeface="Tahoma"/>
                        </a:rPr>
                        <a:t>94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60" dirty="0">
                          <a:latin typeface="Tahoma"/>
                          <a:cs typeface="Tahoma"/>
                        </a:rPr>
                        <a:t>%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29209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950" spc="-50" dirty="0">
                          <a:latin typeface="Tahoma"/>
                          <a:cs typeface="Tahoma"/>
                        </a:rPr>
                        <a:t>%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950" spc="320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50" dirty="0">
                          <a:latin typeface="Tahoma"/>
                          <a:cs typeface="Tahoma"/>
                        </a:rPr>
                        <a:t>n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29"/>
                        </a:spcBef>
                        <a:tabLst>
                          <a:tab pos="1316990" algn="l"/>
                        </a:tabLst>
                      </a:pPr>
                      <a:r>
                        <a:rPr sz="1950" spc="245" dirty="0">
                          <a:latin typeface="Tahoma"/>
                          <a:cs typeface="Tahoma"/>
                        </a:rPr>
                        <a:t>Ah</a:t>
                      </a:r>
                      <a:r>
                        <a:rPr sz="1950" spc="-3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254" dirty="0">
                          <a:latin typeface="Tahoma"/>
                          <a:cs typeface="Tahoma"/>
                        </a:rPr>
                        <a:t>rro:</a:t>
                      </a:r>
                      <a:r>
                        <a:rPr sz="1950" dirty="0">
                          <a:latin typeface="Tahoma"/>
                          <a:cs typeface="Tahoma"/>
                        </a:rPr>
                        <a:t>	</a:t>
                      </a:r>
                      <a:r>
                        <a:rPr sz="1950" spc="-40" dirty="0">
                          <a:latin typeface="Tahoma"/>
                          <a:cs typeface="Tahoma"/>
                        </a:rPr>
                        <a:t>7</a:t>
                      </a:r>
                      <a:r>
                        <a:rPr sz="1950" spc="-3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05" dirty="0">
                          <a:latin typeface="Tahoma"/>
                          <a:cs typeface="Tahoma"/>
                        </a:rPr>
                        <a:t>9.</a:t>
                      </a:r>
                      <a:r>
                        <a:rPr sz="1950" spc="-3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285" dirty="0">
                          <a:latin typeface="Tahoma"/>
                          <a:cs typeface="Tahoma"/>
                        </a:rPr>
                        <a:t>65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50" dirty="0">
                          <a:latin typeface="Tahoma"/>
                          <a:cs typeface="Tahoma"/>
                        </a:rPr>
                        <a:t>%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29209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950" spc="-50" dirty="0">
                          <a:latin typeface="Tahoma"/>
                          <a:cs typeface="Tahoma"/>
                        </a:rPr>
                        <a:t>%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950" spc="320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50" dirty="0">
                          <a:latin typeface="Tahoma"/>
                          <a:cs typeface="Tahoma"/>
                        </a:rPr>
                        <a:t>n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29"/>
                        </a:spcBef>
                        <a:tabLst>
                          <a:tab pos="1330325" algn="l"/>
                        </a:tabLst>
                      </a:pPr>
                      <a:r>
                        <a:rPr sz="1950" spc="280" dirty="0">
                          <a:latin typeface="Tahoma"/>
                          <a:cs typeface="Tahoma"/>
                        </a:rPr>
                        <a:t>Se</a:t>
                      </a:r>
                      <a:r>
                        <a:rPr sz="1950" spc="-3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2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950" spc="-3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950" spc="-3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75" dirty="0">
                          <a:latin typeface="Tahoma"/>
                          <a:cs typeface="Tahoma"/>
                        </a:rPr>
                        <a:t>ro:</a:t>
                      </a:r>
                      <a:r>
                        <a:rPr sz="1950" dirty="0">
                          <a:latin typeface="Tahoma"/>
                          <a:cs typeface="Tahoma"/>
                        </a:rPr>
                        <a:t>	</a:t>
                      </a:r>
                      <a:r>
                        <a:rPr sz="1950" spc="300" dirty="0">
                          <a:latin typeface="Tahoma"/>
                          <a:cs typeface="Tahoma"/>
                        </a:rPr>
                        <a:t>94</a:t>
                      </a:r>
                      <a:r>
                        <a:rPr sz="1950" spc="-3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170" dirty="0">
                          <a:latin typeface="Tahoma"/>
                          <a:cs typeface="Tahoma"/>
                        </a:rPr>
                        <a:t>.</a:t>
                      </a:r>
                      <a:r>
                        <a:rPr sz="1950" spc="-3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300" dirty="0">
                          <a:latin typeface="Tahoma"/>
                          <a:cs typeface="Tahoma"/>
                        </a:rPr>
                        <a:t>92</a:t>
                      </a:r>
                      <a:r>
                        <a:rPr sz="195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50" dirty="0">
                          <a:latin typeface="Tahoma"/>
                          <a:cs typeface="Tahoma"/>
                        </a:rPr>
                        <a:t>%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29209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0837288" y="5193680"/>
            <a:ext cx="399097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255395" algn="l"/>
                <a:tab pos="2835275" algn="l"/>
                <a:tab pos="3249930" algn="l"/>
              </a:tabLst>
            </a:pPr>
            <a:r>
              <a:rPr sz="1950" spc="-254" dirty="0">
                <a:latin typeface="Tahoma"/>
                <a:cs typeface="Tahoma"/>
              </a:rPr>
              <a:t>I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n</a:t>
            </a:r>
            <a:r>
              <a:rPr sz="1950" spc="-325" dirty="0">
                <a:latin typeface="Tahoma"/>
                <a:cs typeface="Tahoma"/>
              </a:rPr>
              <a:t> </a:t>
            </a:r>
            <a:r>
              <a:rPr sz="1950" spc="125" dirty="0">
                <a:latin typeface="Tahoma"/>
                <a:cs typeface="Tahoma"/>
              </a:rPr>
              <a:t>g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305" dirty="0">
                <a:latin typeface="Tahoma"/>
                <a:cs typeface="Tahoma"/>
              </a:rPr>
              <a:t>re</a:t>
            </a:r>
            <a:r>
              <a:rPr sz="1950" spc="-325" dirty="0">
                <a:latin typeface="Tahoma"/>
                <a:cs typeface="Tahoma"/>
              </a:rPr>
              <a:t> </a:t>
            </a:r>
            <a:r>
              <a:rPr sz="1950" spc="240" dirty="0">
                <a:latin typeface="Tahoma"/>
                <a:cs typeface="Tahoma"/>
              </a:rPr>
              <a:t>so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spc="120" dirty="0">
                <a:latin typeface="Tahoma"/>
                <a:cs typeface="Tahoma"/>
              </a:rPr>
              <a:t>e</a:t>
            </a:r>
            <a:r>
              <a:rPr sz="1950" spc="-335" dirty="0">
                <a:latin typeface="Tahoma"/>
                <a:cs typeface="Tahoma"/>
              </a:rPr>
              <a:t> </a:t>
            </a:r>
            <a:r>
              <a:rPr sz="1950" spc="300" dirty="0">
                <a:latin typeface="Tahoma"/>
                <a:cs typeface="Tahoma"/>
              </a:rPr>
              <a:t>sti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95" dirty="0">
                <a:latin typeface="Tahoma"/>
                <a:cs typeface="Tahoma"/>
              </a:rPr>
              <a:t>m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250" dirty="0">
                <a:latin typeface="Tahoma"/>
                <a:cs typeface="Tahoma"/>
              </a:rPr>
              <a:t>ad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30" dirty="0">
                <a:latin typeface="Tahoma"/>
                <a:cs typeface="Tahoma"/>
              </a:rPr>
              <a:t>o: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spc="160" dirty="0">
                <a:latin typeface="Tahoma"/>
                <a:cs typeface="Tahoma"/>
              </a:rPr>
              <a:t>S/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spc="114" dirty="0">
                <a:latin typeface="Tahoma"/>
                <a:cs typeface="Tahoma"/>
              </a:rPr>
              <a:t>5</a:t>
            </a:r>
            <a:r>
              <a:rPr sz="1950" spc="-340" dirty="0">
                <a:latin typeface="Tahoma"/>
                <a:cs typeface="Tahoma"/>
              </a:rPr>
              <a:t> </a:t>
            </a:r>
            <a:r>
              <a:rPr sz="1950" spc="-130" dirty="0">
                <a:latin typeface="Tahoma"/>
                <a:cs typeface="Tahoma"/>
              </a:rPr>
              <a:t>,</a:t>
            </a:r>
            <a:r>
              <a:rPr sz="1950" spc="-330" dirty="0">
                <a:latin typeface="Tahoma"/>
                <a:cs typeface="Tahoma"/>
              </a:rPr>
              <a:t> </a:t>
            </a:r>
            <a:r>
              <a:rPr sz="1950" spc="-80" dirty="0">
                <a:latin typeface="Tahoma"/>
                <a:cs typeface="Tahoma"/>
              </a:rPr>
              <a:t>1</a:t>
            </a:r>
            <a:r>
              <a:rPr sz="1950" spc="-300" dirty="0">
                <a:latin typeface="Tahoma"/>
                <a:cs typeface="Tahoma"/>
              </a:rPr>
              <a:t> </a:t>
            </a:r>
            <a:r>
              <a:rPr sz="1950" spc="-25" dirty="0">
                <a:latin typeface="Tahoma"/>
                <a:cs typeface="Tahoma"/>
              </a:rPr>
              <a:t>17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1341" y="5395265"/>
            <a:ext cx="5908675" cy="3858895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5"/>
              </a:spcBef>
              <a:tabLst>
                <a:tab pos="556260" algn="l"/>
                <a:tab pos="1974850" algn="l"/>
              </a:tabLst>
            </a:pPr>
            <a:r>
              <a:rPr sz="2550" spc="994" dirty="0">
                <a:latin typeface="Times New Roman"/>
                <a:cs typeface="Times New Roman"/>
              </a:rPr>
              <a:t>🔹</a:t>
            </a:r>
            <a:r>
              <a:rPr sz="2550" dirty="0">
                <a:latin typeface="Times New Roman"/>
                <a:cs typeface="Times New Roman"/>
              </a:rPr>
              <a:t>	</a:t>
            </a:r>
            <a:r>
              <a:rPr sz="2800" spc="595" dirty="0">
                <a:solidFill>
                  <a:srgbClr val="538134"/>
                </a:solidFill>
                <a:latin typeface="Tahoma"/>
                <a:cs typeface="Tahoma"/>
              </a:rPr>
              <a:t>Otro</a:t>
            </a:r>
            <a:r>
              <a:rPr sz="2800" spc="-480" dirty="0">
                <a:solidFill>
                  <a:srgbClr val="538134"/>
                </a:solidFill>
                <a:latin typeface="Tahoma"/>
                <a:cs typeface="Tahoma"/>
              </a:rPr>
              <a:t> </a:t>
            </a:r>
            <a:r>
              <a:rPr sz="2800" spc="125" dirty="0">
                <a:solidFill>
                  <a:srgbClr val="538134"/>
                </a:solidFill>
                <a:latin typeface="Tahoma"/>
                <a:cs typeface="Tahoma"/>
              </a:rPr>
              <a:t>s</a:t>
            </a:r>
            <a:r>
              <a:rPr sz="2800" dirty="0">
                <a:solidFill>
                  <a:srgbClr val="538134"/>
                </a:solidFill>
                <a:latin typeface="Tahoma"/>
                <a:cs typeface="Tahoma"/>
              </a:rPr>
              <a:t>	</a:t>
            </a:r>
            <a:r>
              <a:rPr sz="2800" spc="455" dirty="0">
                <a:solidFill>
                  <a:srgbClr val="538134"/>
                </a:solidFill>
                <a:latin typeface="Tahoma"/>
                <a:cs typeface="Tahoma"/>
              </a:rPr>
              <a:t>Asp</a:t>
            </a:r>
            <a:r>
              <a:rPr sz="2800" spc="-480" dirty="0">
                <a:solidFill>
                  <a:srgbClr val="538134"/>
                </a:solidFill>
                <a:latin typeface="Tahoma"/>
                <a:cs typeface="Tahoma"/>
              </a:rPr>
              <a:t> </a:t>
            </a:r>
            <a:r>
              <a:rPr sz="2800" spc="160" dirty="0">
                <a:solidFill>
                  <a:srgbClr val="538134"/>
                </a:solidFill>
                <a:latin typeface="Tahoma"/>
                <a:cs typeface="Tahoma"/>
              </a:rPr>
              <a:t>e</a:t>
            </a:r>
            <a:r>
              <a:rPr sz="2800" spc="-480" dirty="0">
                <a:solidFill>
                  <a:srgbClr val="538134"/>
                </a:solidFill>
                <a:latin typeface="Tahoma"/>
                <a:cs typeface="Tahoma"/>
              </a:rPr>
              <a:t> </a:t>
            </a:r>
            <a:r>
              <a:rPr sz="2800" spc="535" dirty="0">
                <a:solidFill>
                  <a:srgbClr val="538134"/>
                </a:solidFill>
                <a:latin typeface="Tahoma"/>
                <a:cs typeface="Tahoma"/>
              </a:rPr>
              <a:t>cto</a:t>
            </a:r>
            <a:r>
              <a:rPr sz="2800" spc="-480" dirty="0">
                <a:solidFill>
                  <a:srgbClr val="538134"/>
                </a:solidFill>
                <a:latin typeface="Tahoma"/>
                <a:cs typeface="Tahoma"/>
              </a:rPr>
              <a:t> </a:t>
            </a:r>
            <a:r>
              <a:rPr sz="2800" spc="135" dirty="0">
                <a:solidFill>
                  <a:srgbClr val="538134"/>
                </a:solidFill>
                <a:latin typeface="Tahoma"/>
                <a:cs typeface="Tahoma"/>
              </a:rPr>
              <a:t>s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2119630" algn="l"/>
                <a:tab pos="3983354" algn="l"/>
                <a:tab pos="4310380" algn="l"/>
              </a:tabLst>
            </a:pPr>
            <a:r>
              <a:rPr sz="2250" spc="365" dirty="0">
                <a:latin typeface="Tahoma"/>
                <a:cs typeface="Tahoma"/>
              </a:rPr>
              <a:t>Anti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145" dirty="0">
                <a:latin typeface="Tahoma"/>
                <a:cs typeface="Tahoma"/>
              </a:rPr>
              <a:t>g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dirty="0">
                <a:latin typeface="Tahoma"/>
                <a:cs typeface="Tahoma"/>
              </a:rPr>
              <a:t>ü</a:t>
            </a:r>
            <a:r>
              <a:rPr sz="2250" spc="-370" dirty="0">
                <a:latin typeface="Tahoma"/>
                <a:cs typeface="Tahoma"/>
              </a:rPr>
              <a:t> </a:t>
            </a:r>
            <a:r>
              <a:rPr sz="2250" spc="140" dirty="0">
                <a:latin typeface="Tahoma"/>
                <a:cs typeface="Tahoma"/>
              </a:rPr>
              <a:t>e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160" dirty="0">
                <a:latin typeface="Tahoma"/>
                <a:cs typeface="Tahoma"/>
              </a:rPr>
              <a:t>d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260" dirty="0">
                <a:latin typeface="Tahoma"/>
                <a:cs typeface="Tahoma"/>
              </a:rPr>
              <a:t>ad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160" dirty="0">
                <a:latin typeface="Tahoma"/>
                <a:cs typeface="Tahoma"/>
              </a:rPr>
              <a:t>p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350" dirty="0">
                <a:latin typeface="Tahoma"/>
                <a:cs typeface="Tahoma"/>
              </a:rPr>
              <a:t>ro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110" dirty="0">
                <a:latin typeface="Tahoma"/>
                <a:cs typeface="Tahoma"/>
              </a:rPr>
              <a:t>m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140" dirty="0">
                <a:latin typeface="Tahoma"/>
                <a:cs typeface="Tahoma"/>
              </a:rPr>
              <a:t>e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160" dirty="0">
                <a:latin typeface="Tahoma"/>
                <a:cs typeface="Tahoma"/>
              </a:rPr>
              <a:t>d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-35" dirty="0">
                <a:latin typeface="Tahoma"/>
                <a:cs typeface="Tahoma"/>
              </a:rPr>
              <a:t>i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30" dirty="0">
                <a:latin typeface="Tahoma"/>
                <a:cs typeface="Tahoma"/>
              </a:rPr>
              <a:t>o: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95" dirty="0">
                <a:latin typeface="Tahoma"/>
                <a:cs typeface="Tahoma"/>
              </a:rPr>
              <a:t>4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285" dirty="0">
                <a:latin typeface="Tahoma"/>
                <a:cs typeface="Tahoma"/>
              </a:rPr>
              <a:t>añ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145" dirty="0">
                <a:latin typeface="Tahoma"/>
                <a:cs typeface="Tahoma"/>
              </a:rPr>
              <a:t>o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110" dirty="0">
                <a:latin typeface="Tahoma"/>
                <a:cs typeface="Tahoma"/>
              </a:rPr>
              <a:t>s</a:t>
            </a:r>
            <a:endParaRPr sz="2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  <a:tabLst>
                <a:tab pos="443230" algn="l"/>
                <a:tab pos="1183005" algn="l"/>
                <a:tab pos="1993264" algn="l"/>
                <a:tab pos="2533015" algn="l"/>
                <a:tab pos="2830830" algn="l"/>
                <a:tab pos="4668520" algn="l"/>
              </a:tabLst>
            </a:pPr>
            <a:r>
              <a:rPr sz="2250" spc="-50" dirty="0">
                <a:latin typeface="Tahoma"/>
                <a:cs typeface="Tahoma"/>
              </a:rPr>
              <a:t>%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370" dirty="0">
                <a:latin typeface="Tahoma"/>
                <a:cs typeface="Tahoma"/>
              </a:rPr>
              <a:t>co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-50" dirty="0">
                <a:latin typeface="Tahoma"/>
                <a:cs typeface="Tahoma"/>
              </a:rPr>
              <a:t>n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110" dirty="0">
                <a:latin typeface="Tahoma"/>
                <a:cs typeface="Tahoma"/>
              </a:rPr>
              <a:t>m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295" dirty="0">
                <a:latin typeface="Tahoma"/>
                <a:cs typeface="Tahoma"/>
              </a:rPr>
              <a:t>ás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160" dirty="0">
                <a:latin typeface="Tahoma"/>
                <a:cs typeface="Tahoma"/>
              </a:rPr>
              <a:t>d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90" dirty="0">
                <a:latin typeface="Tahoma"/>
                <a:cs typeface="Tahoma"/>
              </a:rPr>
              <a:t>e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-50" dirty="0">
                <a:latin typeface="Tahoma"/>
                <a:cs typeface="Tahoma"/>
              </a:rPr>
              <a:t>1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160" dirty="0">
                <a:latin typeface="Tahoma"/>
                <a:cs typeface="Tahoma"/>
              </a:rPr>
              <a:t>p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350" dirty="0">
                <a:latin typeface="Tahoma"/>
                <a:cs typeface="Tahoma"/>
              </a:rPr>
              <a:t>ro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160" dirty="0">
                <a:latin typeface="Tahoma"/>
                <a:cs typeface="Tahoma"/>
              </a:rPr>
              <a:t>d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dirty="0">
                <a:latin typeface="Tahoma"/>
                <a:cs typeface="Tahoma"/>
              </a:rPr>
              <a:t>u</a:t>
            </a:r>
            <a:r>
              <a:rPr sz="2250" spc="-370" dirty="0">
                <a:latin typeface="Tahoma"/>
                <a:cs typeface="Tahoma"/>
              </a:rPr>
              <a:t> </a:t>
            </a:r>
            <a:r>
              <a:rPr sz="2250" spc="305" dirty="0">
                <a:latin typeface="Tahoma"/>
                <a:cs typeface="Tahoma"/>
              </a:rPr>
              <a:t>cto: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345" dirty="0">
                <a:latin typeface="Tahoma"/>
                <a:cs typeface="Tahoma"/>
              </a:rPr>
              <a:t>92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-195" dirty="0">
                <a:latin typeface="Tahoma"/>
                <a:cs typeface="Tahoma"/>
              </a:rPr>
              <a:t>.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200" dirty="0">
                <a:latin typeface="Tahoma"/>
                <a:cs typeface="Tahoma"/>
              </a:rPr>
              <a:t>87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-50" dirty="0">
                <a:latin typeface="Tahoma"/>
                <a:cs typeface="Tahoma"/>
              </a:rPr>
              <a:t>%</a:t>
            </a:r>
            <a:endParaRPr sz="2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  <a:tabLst>
                <a:tab pos="443230" algn="l"/>
                <a:tab pos="1183005" algn="l"/>
                <a:tab pos="2513965" algn="l"/>
                <a:tab pos="2816225" algn="l"/>
                <a:tab pos="4274185" algn="l"/>
              </a:tabLst>
            </a:pPr>
            <a:r>
              <a:rPr sz="2250" spc="-50" dirty="0">
                <a:latin typeface="Tahoma"/>
                <a:cs typeface="Tahoma"/>
              </a:rPr>
              <a:t>%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370" dirty="0">
                <a:latin typeface="Tahoma"/>
                <a:cs typeface="Tahoma"/>
              </a:rPr>
              <a:t>co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-50" dirty="0">
                <a:latin typeface="Tahoma"/>
                <a:cs typeface="Tahoma"/>
              </a:rPr>
              <a:t>n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290" dirty="0">
                <a:latin typeface="Tahoma"/>
                <a:cs typeface="Tahoma"/>
              </a:rPr>
              <a:t>Ah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145" dirty="0">
                <a:latin typeface="Tahoma"/>
                <a:cs typeface="Tahoma"/>
              </a:rPr>
              <a:t>o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400" dirty="0">
                <a:latin typeface="Tahoma"/>
                <a:cs typeface="Tahoma"/>
              </a:rPr>
              <a:t>rro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-415" dirty="0">
                <a:latin typeface="Tahoma"/>
                <a:cs typeface="Tahoma"/>
              </a:rPr>
              <a:t>+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325" dirty="0">
                <a:latin typeface="Tahoma"/>
                <a:cs typeface="Tahoma"/>
              </a:rPr>
              <a:t>Se</a:t>
            </a:r>
            <a:r>
              <a:rPr sz="2250" spc="-370" dirty="0">
                <a:latin typeface="Tahoma"/>
                <a:cs typeface="Tahoma"/>
              </a:rPr>
              <a:t> </a:t>
            </a:r>
            <a:r>
              <a:rPr sz="2250" spc="145" dirty="0">
                <a:latin typeface="Tahoma"/>
                <a:cs typeface="Tahoma"/>
              </a:rPr>
              <a:t>g</a:t>
            </a:r>
            <a:r>
              <a:rPr sz="2250" spc="-370" dirty="0">
                <a:latin typeface="Tahoma"/>
                <a:cs typeface="Tahoma"/>
              </a:rPr>
              <a:t> </a:t>
            </a:r>
            <a:r>
              <a:rPr sz="2250" dirty="0">
                <a:latin typeface="Tahoma"/>
                <a:cs typeface="Tahoma"/>
              </a:rPr>
              <a:t>u</a:t>
            </a:r>
            <a:r>
              <a:rPr sz="2250" spc="-370" dirty="0">
                <a:latin typeface="Tahoma"/>
                <a:cs typeface="Tahoma"/>
              </a:rPr>
              <a:t> </a:t>
            </a:r>
            <a:r>
              <a:rPr sz="2250" spc="200" dirty="0">
                <a:latin typeface="Tahoma"/>
                <a:cs typeface="Tahoma"/>
              </a:rPr>
              <a:t>ro: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120" dirty="0">
                <a:latin typeface="Tahoma"/>
                <a:cs typeface="Tahoma"/>
              </a:rPr>
              <a:t>2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155" dirty="0">
                <a:latin typeface="Tahoma"/>
                <a:cs typeface="Tahoma"/>
              </a:rPr>
              <a:t>3</a:t>
            </a:r>
            <a:r>
              <a:rPr sz="2250" spc="-415" dirty="0">
                <a:latin typeface="Tahoma"/>
                <a:cs typeface="Tahoma"/>
              </a:rPr>
              <a:t> </a:t>
            </a:r>
            <a:r>
              <a:rPr sz="2250" spc="-195" dirty="0">
                <a:latin typeface="Tahoma"/>
                <a:cs typeface="Tahoma"/>
              </a:rPr>
              <a:t>.</a:t>
            </a:r>
            <a:r>
              <a:rPr sz="2250" spc="-415" dirty="0">
                <a:latin typeface="Tahoma"/>
                <a:cs typeface="Tahoma"/>
              </a:rPr>
              <a:t> </a:t>
            </a:r>
            <a:r>
              <a:rPr sz="2250" spc="315" dirty="0">
                <a:latin typeface="Tahoma"/>
                <a:cs typeface="Tahoma"/>
              </a:rPr>
              <a:t>33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-50" dirty="0">
                <a:latin typeface="Tahoma"/>
                <a:cs typeface="Tahoma"/>
              </a:rPr>
              <a:t>%</a:t>
            </a:r>
            <a:endParaRPr sz="2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  <a:tabLst>
                <a:tab pos="443230" algn="l"/>
                <a:tab pos="1504315" algn="l"/>
                <a:tab pos="2895600" algn="l"/>
              </a:tabLst>
            </a:pPr>
            <a:r>
              <a:rPr sz="2250" spc="-50" dirty="0">
                <a:latin typeface="Tahoma"/>
                <a:cs typeface="Tahoma"/>
              </a:rPr>
              <a:t>%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390" dirty="0">
                <a:latin typeface="Tahoma"/>
                <a:cs typeface="Tahoma"/>
              </a:rPr>
              <a:t>can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215" dirty="0">
                <a:latin typeface="Tahoma"/>
                <a:cs typeface="Tahoma"/>
              </a:rPr>
              <a:t>al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150" dirty="0">
                <a:latin typeface="Tahoma"/>
                <a:cs typeface="Tahoma"/>
              </a:rPr>
              <a:t>D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-35" dirty="0">
                <a:latin typeface="Tahoma"/>
                <a:cs typeface="Tahoma"/>
              </a:rPr>
              <a:t>i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145" dirty="0">
                <a:latin typeface="Tahoma"/>
                <a:cs typeface="Tahoma"/>
              </a:rPr>
              <a:t>g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-35" dirty="0">
                <a:latin typeface="Tahoma"/>
                <a:cs typeface="Tahoma"/>
              </a:rPr>
              <a:t>i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320" dirty="0">
                <a:latin typeface="Tahoma"/>
                <a:cs typeface="Tahoma"/>
              </a:rPr>
              <a:t>t</a:t>
            </a:r>
            <a:r>
              <a:rPr sz="2250" spc="-350" dirty="0">
                <a:latin typeface="Tahoma"/>
                <a:cs typeface="Tahoma"/>
              </a:rPr>
              <a:t> </a:t>
            </a:r>
            <a:r>
              <a:rPr sz="2250" spc="240" dirty="0">
                <a:latin typeface="Tahoma"/>
                <a:cs typeface="Tahoma"/>
              </a:rPr>
              <a:t>al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-365" dirty="0">
                <a:latin typeface="Tahoma"/>
                <a:cs typeface="Tahoma"/>
              </a:rPr>
              <a:t>: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-95" dirty="0">
                <a:latin typeface="Tahoma"/>
                <a:cs typeface="Tahoma"/>
              </a:rPr>
              <a:t>1</a:t>
            </a:r>
            <a:r>
              <a:rPr sz="2250" spc="-350" dirty="0">
                <a:latin typeface="Tahoma"/>
                <a:cs typeface="Tahoma"/>
              </a:rPr>
              <a:t> </a:t>
            </a:r>
            <a:r>
              <a:rPr sz="2250" spc="-95" dirty="0">
                <a:latin typeface="Tahoma"/>
                <a:cs typeface="Tahoma"/>
              </a:rPr>
              <a:t>1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-195" dirty="0">
                <a:latin typeface="Tahoma"/>
                <a:cs typeface="Tahoma"/>
              </a:rPr>
              <a:t>.</a:t>
            </a:r>
            <a:r>
              <a:rPr sz="2250" spc="-415" dirty="0">
                <a:latin typeface="Tahoma"/>
                <a:cs typeface="Tahoma"/>
              </a:rPr>
              <a:t> </a:t>
            </a:r>
            <a:r>
              <a:rPr sz="2250" spc="365" dirty="0">
                <a:latin typeface="Tahoma"/>
                <a:cs typeface="Tahoma"/>
              </a:rPr>
              <a:t>39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-50" dirty="0">
                <a:latin typeface="Tahoma"/>
                <a:cs typeface="Tahoma"/>
              </a:rPr>
              <a:t>%</a:t>
            </a:r>
            <a:endParaRPr sz="2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  <a:tabLst>
                <a:tab pos="443230" algn="l"/>
                <a:tab pos="1504315" algn="l"/>
                <a:tab pos="3292475" algn="l"/>
              </a:tabLst>
            </a:pPr>
            <a:r>
              <a:rPr sz="2250" spc="-50" dirty="0">
                <a:latin typeface="Tahoma"/>
                <a:cs typeface="Tahoma"/>
              </a:rPr>
              <a:t>%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390" dirty="0">
                <a:latin typeface="Tahoma"/>
                <a:cs typeface="Tahoma"/>
              </a:rPr>
              <a:t>can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215" dirty="0">
                <a:latin typeface="Tahoma"/>
                <a:cs typeface="Tahoma"/>
              </a:rPr>
              <a:t>al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310" dirty="0">
                <a:latin typeface="Tahoma"/>
                <a:cs typeface="Tahoma"/>
              </a:rPr>
              <a:t>Ag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140" dirty="0">
                <a:latin typeface="Tahoma"/>
                <a:cs typeface="Tahoma"/>
              </a:rPr>
              <a:t>e</a:t>
            </a:r>
            <a:r>
              <a:rPr sz="2250" spc="-370" dirty="0">
                <a:latin typeface="Tahoma"/>
                <a:cs typeface="Tahoma"/>
              </a:rPr>
              <a:t> </a:t>
            </a:r>
            <a:r>
              <a:rPr sz="2250" dirty="0">
                <a:latin typeface="Tahoma"/>
                <a:cs typeface="Tahoma"/>
              </a:rPr>
              <a:t>n</a:t>
            </a:r>
            <a:r>
              <a:rPr sz="2250" spc="-370" dirty="0">
                <a:latin typeface="Tahoma"/>
                <a:cs typeface="Tahoma"/>
              </a:rPr>
              <a:t> </a:t>
            </a:r>
            <a:r>
              <a:rPr sz="2250" spc="280" dirty="0">
                <a:latin typeface="Tahoma"/>
                <a:cs typeface="Tahoma"/>
              </a:rPr>
              <a:t>ci</a:t>
            </a:r>
            <a:r>
              <a:rPr sz="2250" spc="-370" dirty="0">
                <a:latin typeface="Tahoma"/>
                <a:cs typeface="Tahoma"/>
              </a:rPr>
              <a:t> </a:t>
            </a:r>
            <a:r>
              <a:rPr sz="2250" spc="185" dirty="0">
                <a:latin typeface="Tahoma"/>
                <a:cs typeface="Tahoma"/>
              </a:rPr>
              <a:t>as: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-95" dirty="0">
                <a:latin typeface="Tahoma"/>
                <a:cs typeface="Tahoma"/>
              </a:rPr>
              <a:t>1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155" dirty="0">
                <a:latin typeface="Tahoma"/>
                <a:cs typeface="Tahoma"/>
              </a:rPr>
              <a:t>8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-195" dirty="0">
                <a:latin typeface="Tahoma"/>
                <a:cs typeface="Tahoma"/>
              </a:rPr>
              <a:t>.</a:t>
            </a:r>
            <a:r>
              <a:rPr sz="2250" spc="-415" dirty="0">
                <a:latin typeface="Tahoma"/>
                <a:cs typeface="Tahoma"/>
              </a:rPr>
              <a:t> </a:t>
            </a:r>
            <a:r>
              <a:rPr sz="2250" spc="345" dirty="0">
                <a:latin typeface="Tahoma"/>
                <a:cs typeface="Tahoma"/>
              </a:rPr>
              <a:t>94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-50" dirty="0">
                <a:latin typeface="Tahoma"/>
                <a:cs typeface="Tahoma"/>
              </a:rPr>
              <a:t>%</a:t>
            </a:r>
            <a:endParaRPr sz="2250">
              <a:latin typeface="Tahoma"/>
              <a:cs typeface="Tahoma"/>
            </a:endParaRPr>
          </a:p>
          <a:p>
            <a:pPr marL="12700" marR="470534">
              <a:lnSpc>
                <a:spcPct val="136100"/>
              </a:lnSpc>
              <a:tabLst>
                <a:tab pos="443230" algn="l"/>
                <a:tab pos="1504315" algn="l"/>
                <a:tab pos="2538730" algn="l"/>
                <a:tab pos="4192904" algn="l"/>
                <a:tab pos="4303395" algn="l"/>
                <a:tab pos="5214620" algn="l"/>
              </a:tabLst>
            </a:pPr>
            <a:r>
              <a:rPr sz="2250" spc="-50" dirty="0">
                <a:latin typeface="Tahoma"/>
                <a:cs typeface="Tahoma"/>
              </a:rPr>
              <a:t>%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390" dirty="0">
                <a:latin typeface="Tahoma"/>
                <a:cs typeface="Tahoma"/>
              </a:rPr>
              <a:t>can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215" dirty="0">
                <a:latin typeface="Tahoma"/>
                <a:cs typeface="Tahoma"/>
              </a:rPr>
              <a:t>al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145" dirty="0">
                <a:latin typeface="Tahoma"/>
                <a:cs typeface="Tahoma"/>
              </a:rPr>
              <a:t>Te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-60" dirty="0">
                <a:latin typeface="Tahoma"/>
                <a:cs typeface="Tahoma"/>
              </a:rPr>
              <a:t>l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140" dirty="0">
                <a:latin typeface="Tahoma"/>
                <a:cs typeface="Tahoma"/>
              </a:rPr>
              <a:t>e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110" dirty="0">
                <a:latin typeface="Tahoma"/>
                <a:cs typeface="Tahoma"/>
              </a:rPr>
              <a:t>m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390" dirty="0">
                <a:latin typeface="Tahoma"/>
                <a:cs typeface="Tahoma"/>
              </a:rPr>
              <a:t>arketi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dirty="0">
                <a:latin typeface="Tahoma"/>
                <a:cs typeface="Tahoma"/>
              </a:rPr>
              <a:t>n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145" dirty="0">
                <a:latin typeface="Tahoma"/>
                <a:cs typeface="Tahoma"/>
              </a:rPr>
              <a:t>g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-365" dirty="0">
                <a:latin typeface="Tahoma"/>
                <a:cs typeface="Tahoma"/>
              </a:rPr>
              <a:t>: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155" dirty="0">
                <a:latin typeface="Tahoma"/>
                <a:cs typeface="Tahoma"/>
              </a:rPr>
              <a:t>8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195" dirty="0">
                <a:latin typeface="Tahoma"/>
                <a:cs typeface="Tahoma"/>
              </a:rPr>
              <a:t>0.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-95" dirty="0">
                <a:latin typeface="Tahoma"/>
                <a:cs typeface="Tahoma"/>
              </a:rPr>
              <a:t>1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204" dirty="0">
                <a:latin typeface="Tahoma"/>
                <a:cs typeface="Tahoma"/>
              </a:rPr>
              <a:t>6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-50" dirty="0">
                <a:latin typeface="Tahoma"/>
                <a:cs typeface="Tahoma"/>
              </a:rPr>
              <a:t>% </a:t>
            </a:r>
            <a:r>
              <a:rPr sz="2250" spc="-295" dirty="0">
                <a:latin typeface="Tahoma"/>
                <a:cs typeface="Tahoma"/>
              </a:rPr>
              <a:t>I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360" dirty="0">
                <a:latin typeface="Tahoma"/>
                <a:cs typeface="Tahoma"/>
              </a:rPr>
              <a:t>nte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430" dirty="0">
                <a:latin typeface="Tahoma"/>
                <a:cs typeface="Tahoma"/>
              </a:rPr>
              <a:t>racci</a:t>
            </a:r>
            <a:r>
              <a:rPr sz="2250" spc="-370" dirty="0">
                <a:latin typeface="Tahoma"/>
                <a:cs typeface="Tahoma"/>
              </a:rPr>
              <a:t> </a:t>
            </a:r>
            <a:r>
              <a:rPr sz="2250" spc="145" dirty="0">
                <a:latin typeface="Tahoma"/>
                <a:cs typeface="Tahoma"/>
              </a:rPr>
              <a:t>o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dirty="0">
                <a:latin typeface="Tahoma"/>
                <a:cs typeface="Tahoma"/>
              </a:rPr>
              <a:t>n</a:t>
            </a:r>
            <a:r>
              <a:rPr sz="2250" spc="-370" dirty="0">
                <a:latin typeface="Tahoma"/>
                <a:cs typeface="Tahoma"/>
              </a:rPr>
              <a:t> </a:t>
            </a:r>
            <a:r>
              <a:rPr sz="2250" spc="140" dirty="0">
                <a:latin typeface="Tahoma"/>
                <a:cs typeface="Tahoma"/>
              </a:rPr>
              <a:t>e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110" dirty="0">
                <a:latin typeface="Tahoma"/>
                <a:cs typeface="Tahoma"/>
              </a:rPr>
              <a:t>s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160" dirty="0">
                <a:latin typeface="Tahoma"/>
                <a:cs typeface="Tahoma"/>
              </a:rPr>
              <a:t>p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350" dirty="0">
                <a:latin typeface="Tahoma"/>
                <a:cs typeface="Tahoma"/>
              </a:rPr>
              <a:t>ro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110" dirty="0">
                <a:latin typeface="Tahoma"/>
                <a:cs typeface="Tahoma"/>
              </a:rPr>
              <a:t>m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140" dirty="0">
                <a:latin typeface="Tahoma"/>
                <a:cs typeface="Tahoma"/>
              </a:rPr>
              <a:t>e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160" dirty="0">
                <a:latin typeface="Tahoma"/>
                <a:cs typeface="Tahoma"/>
              </a:rPr>
              <a:t>d</a:t>
            </a:r>
            <a:r>
              <a:rPr sz="2250" spc="-385" dirty="0">
                <a:latin typeface="Tahoma"/>
                <a:cs typeface="Tahoma"/>
              </a:rPr>
              <a:t> </a:t>
            </a:r>
            <a:r>
              <a:rPr sz="2250" spc="-35" dirty="0">
                <a:latin typeface="Tahoma"/>
                <a:cs typeface="Tahoma"/>
              </a:rPr>
              <a:t>i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95" dirty="0">
                <a:latin typeface="Tahoma"/>
                <a:cs typeface="Tahoma"/>
              </a:rPr>
              <a:t>o</a:t>
            </a:r>
            <a:r>
              <a:rPr sz="2250" dirty="0">
                <a:latin typeface="Tahoma"/>
                <a:cs typeface="Tahoma"/>
              </a:rPr>
              <a:t>		</a:t>
            </a:r>
            <a:r>
              <a:rPr sz="2250" spc="-95" dirty="0">
                <a:latin typeface="Tahoma"/>
                <a:cs typeface="Tahoma"/>
              </a:rPr>
              <a:t>1</a:t>
            </a:r>
            <a:r>
              <a:rPr sz="2250" spc="-375" dirty="0">
                <a:latin typeface="Tahoma"/>
                <a:cs typeface="Tahoma"/>
              </a:rPr>
              <a:t> </a:t>
            </a:r>
            <a:r>
              <a:rPr sz="2250" spc="120" dirty="0">
                <a:latin typeface="Tahoma"/>
                <a:cs typeface="Tahoma"/>
              </a:rPr>
              <a:t>2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110" dirty="0">
                <a:latin typeface="Tahoma"/>
                <a:cs typeface="Tahoma"/>
              </a:rPr>
              <a:t>m</a:t>
            </a:r>
            <a:r>
              <a:rPr sz="2250" spc="-380" dirty="0">
                <a:latin typeface="Tahoma"/>
                <a:cs typeface="Tahoma"/>
              </a:rPr>
              <a:t> </a:t>
            </a:r>
            <a:r>
              <a:rPr sz="2250" spc="-365" dirty="0">
                <a:latin typeface="Tahoma"/>
                <a:cs typeface="Tahoma"/>
              </a:rPr>
              <a:t>:</a:t>
            </a:r>
            <a:r>
              <a:rPr sz="2250" dirty="0">
                <a:latin typeface="Tahoma"/>
                <a:cs typeface="Tahoma"/>
              </a:rPr>
              <a:t>	</a:t>
            </a:r>
            <a:r>
              <a:rPr sz="2250" spc="-50" dirty="0">
                <a:latin typeface="Tahoma"/>
                <a:cs typeface="Tahoma"/>
              </a:rPr>
              <a:t>7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43302" y="6056202"/>
            <a:ext cx="2419350" cy="4330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50" spc="2090" dirty="0">
                <a:latin typeface="Webdings"/>
                <a:cs typeface="Webdings"/>
              </a:rPr>
              <a:t>🟩</a:t>
            </a:r>
            <a:r>
              <a:rPr sz="2650" spc="-335" dirty="0">
                <a:latin typeface="Times New Roman"/>
                <a:cs typeface="Times New Roman"/>
              </a:rPr>
              <a:t> </a:t>
            </a:r>
            <a:r>
              <a:rPr sz="2350" i="1" spc="125" dirty="0">
                <a:latin typeface="Trebuchet MS"/>
                <a:cs typeface="Trebuchet MS"/>
              </a:rPr>
              <a:t>Comentario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92117" y="6885030"/>
            <a:ext cx="9649460" cy="1435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36000"/>
              </a:lnSpc>
              <a:spcBef>
                <a:spcPts val="95"/>
              </a:spcBef>
            </a:pPr>
            <a:r>
              <a:rPr sz="1700" spc="4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40" dirty="0">
                <a:latin typeface="Tahoma"/>
                <a:cs typeface="Tahoma"/>
              </a:rPr>
              <a:t>l</a:t>
            </a:r>
            <a:r>
              <a:rPr sz="1700" spc="980" dirty="0">
                <a:latin typeface="Tahoma"/>
                <a:cs typeface="Tahoma"/>
              </a:rPr>
              <a:t> </a:t>
            </a:r>
            <a:r>
              <a:rPr sz="1700" spc="225" dirty="0">
                <a:latin typeface="Tahoma"/>
                <a:cs typeface="Tahoma"/>
              </a:rPr>
              <a:t>se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00" dirty="0">
                <a:latin typeface="Tahoma"/>
                <a:cs typeface="Tahoma"/>
              </a:rPr>
              <a:t>g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70" dirty="0">
                <a:latin typeface="Tahoma"/>
                <a:cs typeface="Tahoma"/>
              </a:rPr>
              <a:t>nto</a:t>
            </a:r>
            <a:r>
              <a:rPr sz="1700" spc="98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980" dirty="0">
                <a:latin typeface="Tahoma"/>
                <a:cs typeface="Tahoma"/>
              </a:rPr>
              <a:t> </a:t>
            </a:r>
            <a:r>
              <a:rPr sz="1700" spc="260" dirty="0">
                <a:latin typeface="Tahoma"/>
                <a:cs typeface="Tahoma"/>
              </a:rPr>
              <a:t>Cl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70" dirty="0">
                <a:latin typeface="Tahoma"/>
                <a:cs typeface="Tahoma"/>
              </a:rPr>
              <a:t>nte</a:t>
            </a:r>
            <a:r>
              <a:rPr sz="1700" spc="98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980" dirty="0">
                <a:latin typeface="Tahoma"/>
                <a:cs typeface="Tahoma"/>
              </a:rPr>
              <a:t> </a:t>
            </a:r>
            <a:r>
              <a:rPr sz="1700" spc="185" dirty="0">
                <a:latin typeface="Tahoma"/>
                <a:cs typeface="Tahoma"/>
              </a:rPr>
              <a:t>Al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90" dirty="0">
                <a:latin typeface="Tahoma"/>
                <a:cs typeface="Tahoma"/>
              </a:rPr>
              <a:t>to</a:t>
            </a:r>
            <a:r>
              <a:rPr sz="1700" spc="980" dirty="0">
                <a:latin typeface="Tahoma"/>
                <a:cs typeface="Tahoma"/>
              </a:rPr>
              <a:t> </a:t>
            </a:r>
            <a:r>
              <a:rPr sz="1700" spc="225" dirty="0">
                <a:latin typeface="Tahoma"/>
                <a:cs typeface="Tahoma"/>
              </a:rPr>
              <a:t>Val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00" dirty="0">
                <a:latin typeface="Tahoma"/>
                <a:cs typeface="Tahoma"/>
              </a:rPr>
              <a:t>r</a:t>
            </a:r>
            <a:r>
              <a:rPr sz="1700" spc="980" dirty="0">
                <a:latin typeface="Tahoma"/>
                <a:cs typeface="Tahoma"/>
              </a:rPr>
              <a:t> </a:t>
            </a:r>
            <a:r>
              <a:rPr sz="1700" spc="260" dirty="0">
                <a:latin typeface="Tahoma"/>
                <a:cs typeface="Tahoma"/>
              </a:rPr>
              <a:t>re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p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60" dirty="0">
                <a:latin typeface="Tahoma"/>
                <a:cs typeface="Tahoma"/>
              </a:rPr>
              <a:t>re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25" dirty="0">
                <a:latin typeface="Tahoma"/>
                <a:cs typeface="Tahoma"/>
              </a:rPr>
              <a:t>se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40" dirty="0">
                <a:latin typeface="Tahoma"/>
                <a:cs typeface="Tahoma"/>
              </a:rPr>
              <a:t>nt</a:t>
            </a:r>
            <a:r>
              <a:rPr sz="1700" spc="-270" dirty="0">
                <a:latin typeface="Tahoma"/>
                <a:cs typeface="Tahoma"/>
              </a:rPr>
              <a:t> </a:t>
            </a:r>
            <a:r>
              <a:rPr sz="1700" spc="165" dirty="0">
                <a:latin typeface="Tahoma"/>
                <a:cs typeface="Tahoma"/>
              </a:rPr>
              <a:t>a</a:t>
            </a:r>
            <a:r>
              <a:rPr sz="1700" spc="980" dirty="0">
                <a:latin typeface="Tahoma"/>
                <a:cs typeface="Tahoma"/>
              </a:rPr>
              <a:t> </a:t>
            </a:r>
            <a:r>
              <a:rPr sz="1700" spc="229" dirty="0">
                <a:latin typeface="Tahoma"/>
                <a:cs typeface="Tahoma"/>
              </a:rPr>
              <a:t>so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40" dirty="0">
                <a:latin typeface="Tahoma"/>
                <a:cs typeface="Tahoma"/>
              </a:rPr>
              <a:t>l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980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40" dirty="0">
                <a:latin typeface="Tahoma"/>
                <a:cs typeface="Tahoma"/>
              </a:rPr>
              <a:t>l</a:t>
            </a:r>
            <a:r>
              <a:rPr sz="1700" spc="980" dirty="0">
                <a:latin typeface="Tahoma"/>
                <a:cs typeface="Tahoma"/>
              </a:rPr>
              <a:t> </a:t>
            </a:r>
            <a:r>
              <a:rPr sz="1700" spc="155" dirty="0">
                <a:latin typeface="Tahoma"/>
                <a:cs typeface="Tahoma"/>
              </a:rPr>
              <a:t>6</a:t>
            </a:r>
            <a:r>
              <a:rPr sz="1700" spc="-330" dirty="0">
                <a:latin typeface="Tahoma"/>
                <a:cs typeface="Tahoma"/>
              </a:rPr>
              <a:t> </a:t>
            </a:r>
            <a:r>
              <a:rPr sz="1700" spc="-145" dirty="0">
                <a:latin typeface="Tahoma"/>
                <a:cs typeface="Tahoma"/>
              </a:rPr>
              <a:t>.</a:t>
            </a:r>
            <a:r>
              <a:rPr sz="1700" spc="-300" dirty="0">
                <a:latin typeface="Tahoma"/>
                <a:cs typeface="Tahoma"/>
              </a:rPr>
              <a:t> </a:t>
            </a:r>
            <a:r>
              <a:rPr sz="1700" spc="100" dirty="0">
                <a:latin typeface="Tahoma"/>
                <a:cs typeface="Tahoma"/>
              </a:rPr>
              <a:t>5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95" dirty="0">
                <a:latin typeface="Tahoma"/>
                <a:cs typeface="Tahoma"/>
              </a:rPr>
              <a:t>0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%</a:t>
            </a:r>
            <a:r>
              <a:rPr sz="1700" spc="98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80" dirty="0">
                <a:latin typeface="Tahoma"/>
                <a:cs typeface="Tahoma"/>
              </a:rPr>
              <a:t>l</a:t>
            </a:r>
            <a:r>
              <a:rPr sz="1700" spc="-55" dirty="0">
                <a:latin typeface="Tahoma"/>
                <a:cs typeface="Tahoma"/>
              </a:rPr>
              <a:t> </a:t>
            </a:r>
            <a:r>
              <a:rPr sz="1700" spc="350" dirty="0">
                <a:latin typeface="Tahoma"/>
                <a:cs typeface="Tahoma"/>
              </a:rPr>
              <a:t>tot</a:t>
            </a:r>
            <a:r>
              <a:rPr sz="1700" spc="-270" dirty="0">
                <a:latin typeface="Tahoma"/>
                <a:cs typeface="Tahoma"/>
              </a:rPr>
              <a:t> </a:t>
            </a:r>
            <a:r>
              <a:rPr sz="1700" spc="180" dirty="0">
                <a:latin typeface="Tahoma"/>
                <a:cs typeface="Tahoma"/>
              </a:rPr>
              <a:t>al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114" dirty="0">
                <a:latin typeface="Tahoma"/>
                <a:cs typeface="Tahoma"/>
              </a:rPr>
              <a:t>,</a:t>
            </a:r>
            <a:r>
              <a:rPr sz="1700" spc="670" dirty="0">
                <a:latin typeface="Tahoma"/>
                <a:cs typeface="Tahoma"/>
              </a:rPr>
              <a:t> </a:t>
            </a:r>
            <a:r>
              <a:rPr sz="1700" spc="275" dirty="0">
                <a:latin typeface="Tahoma"/>
                <a:cs typeface="Tahoma"/>
              </a:rPr>
              <a:t>co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n</a:t>
            </a:r>
            <a:r>
              <a:rPr sz="1700" spc="670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17,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0" dirty="0">
                <a:latin typeface="Tahoma"/>
                <a:cs typeface="Tahoma"/>
              </a:rPr>
              <a:t>2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25" dirty="0">
                <a:latin typeface="Tahoma"/>
                <a:cs typeface="Tahoma"/>
              </a:rPr>
              <a:t>01</a:t>
            </a:r>
            <a:r>
              <a:rPr sz="1700" spc="670" dirty="0">
                <a:latin typeface="Tahoma"/>
                <a:cs typeface="Tahoma"/>
              </a:rPr>
              <a:t> </a:t>
            </a:r>
            <a:r>
              <a:rPr sz="1700" spc="200" dirty="0">
                <a:latin typeface="Tahoma"/>
                <a:cs typeface="Tahoma"/>
              </a:rPr>
              <a:t>cl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70" dirty="0">
                <a:latin typeface="Tahoma"/>
                <a:cs typeface="Tahoma"/>
              </a:rPr>
              <a:t>nte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s,</a:t>
            </a:r>
            <a:r>
              <a:rPr sz="1700" spc="67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p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65" dirty="0">
                <a:latin typeface="Tahoma"/>
                <a:cs typeface="Tahoma"/>
              </a:rPr>
              <a:t>ro</a:t>
            </a:r>
            <a:r>
              <a:rPr sz="1700" spc="670" dirty="0">
                <a:latin typeface="Tahoma"/>
                <a:cs typeface="Tahoma"/>
              </a:rPr>
              <a:t> </a:t>
            </a:r>
            <a:r>
              <a:rPr sz="1700" spc="275" dirty="0">
                <a:latin typeface="Tahoma"/>
                <a:cs typeface="Tahoma"/>
              </a:rPr>
              <a:t>co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n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70" dirty="0">
                <a:latin typeface="Tahoma"/>
                <a:cs typeface="Tahoma"/>
              </a:rPr>
              <a:t>ce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330" dirty="0">
                <a:latin typeface="Tahoma"/>
                <a:cs typeface="Tahoma"/>
              </a:rPr>
              <a:t>ntra</a:t>
            </a:r>
            <a:r>
              <a:rPr sz="1700" spc="670" dirty="0">
                <a:latin typeface="Tahoma"/>
                <a:cs typeface="Tahoma"/>
              </a:rPr>
              <a:t> </a:t>
            </a:r>
            <a:r>
              <a:rPr sz="1700" spc="-40" dirty="0">
                <a:latin typeface="Tahoma"/>
                <a:cs typeface="Tahoma"/>
              </a:rPr>
              <a:t>l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s</a:t>
            </a:r>
            <a:r>
              <a:rPr sz="1700" spc="670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n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95" dirty="0">
                <a:latin typeface="Tahoma"/>
                <a:cs typeface="Tahoma"/>
              </a:rPr>
              <a:t>cad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60" dirty="0">
                <a:latin typeface="Tahoma"/>
                <a:cs typeface="Tahoma"/>
              </a:rPr>
              <a:t>re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s</a:t>
            </a:r>
            <a:r>
              <a:rPr sz="1700" spc="670" dirty="0">
                <a:latin typeface="Tahoma"/>
                <a:cs typeface="Tahoma"/>
              </a:rPr>
              <a:t> </a:t>
            </a: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40" dirty="0">
                <a:latin typeface="Tahoma"/>
                <a:cs typeface="Tahoma"/>
              </a:rPr>
              <a:t>ás</a:t>
            </a:r>
            <a:r>
              <a:rPr sz="1700" spc="670" dirty="0">
                <a:latin typeface="Tahoma"/>
                <a:cs typeface="Tahoma"/>
              </a:rPr>
              <a:t> </a:t>
            </a:r>
            <a:r>
              <a:rPr sz="1700" spc="229" dirty="0">
                <a:latin typeface="Tahoma"/>
                <a:cs typeface="Tahoma"/>
              </a:rPr>
              <a:t>só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40" dirty="0">
                <a:latin typeface="Tahoma"/>
                <a:cs typeface="Tahoma"/>
              </a:rPr>
              <a:t>l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55" dirty="0">
                <a:latin typeface="Tahoma"/>
                <a:cs typeface="Tahoma"/>
              </a:rPr>
              <a:t>s</a:t>
            </a:r>
            <a:r>
              <a:rPr sz="1700" spc="8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40" dirty="0">
                <a:latin typeface="Tahoma"/>
                <a:cs typeface="Tahoma"/>
              </a:rPr>
              <a:t>l</a:t>
            </a:r>
            <a:r>
              <a:rPr sz="1700" spc="434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p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340" dirty="0">
                <a:latin typeface="Tahoma"/>
                <a:cs typeface="Tahoma"/>
              </a:rPr>
              <a:t>rt</a:t>
            </a:r>
            <a:r>
              <a:rPr sz="1700" spc="-270" dirty="0">
                <a:latin typeface="Tahoma"/>
                <a:cs typeface="Tahoma"/>
              </a:rPr>
              <a:t> </a:t>
            </a:r>
            <a:r>
              <a:rPr sz="1700" spc="270" dirty="0">
                <a:latin typeface="Tahoma"/>
                <a:cs typeface="Tahoma"/>
              </a:rPr>
              <a:t>afo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40" dirty="0">
                <a:latin typeface="Tahoma"/>
                <a:cs typeface="Tahoma"/>
              </a:rPr>
              <a:t>l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0" dirty="0">
                <a:latin typeface="Tahoma"/>
                <a:cs typeface="Tahoma"/>
              </a:rPr>
              <a:t>o.</a:t>
            </a:r>
            <a:r>
              <a:rPr sz="1700" spc="434" dirty="0">
                <a:latin typeface="Tahoma"/>
                <a:cs typeface="Tahoma"/>
              </a:rPr>
              <a:t> </a:t>
            </a:r>
            <a:r>
              <a:rPr sz="1700" spc="250" dirty="0">
                <a:latin typeface="Tahoma"/>
                <a:cs typeface="Tahoma"/>
              </a:rPr>
              <a:t>Po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25" dirty="0">
                <a:latin typeface="Tahoma"/>
                <a:cs typeface="Tahoma"/>
              </a:rPr>
              <a:t>se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n</a:t>
            </a:r>
            <a:r>
              <a:rPr sz="1700" spc="434" dirty="0">
                <a:latin typeface="Tahoma"/>
                <a:cs typeface="Tahoma"/>
              </a:rPr>
              <a:t> </a:t>
            </a:r>
            <a:r>
              <a:rPr sz="1700" spc="-45" dirty="0">
                <a:latin typeface="Tahoma"/>
                <a:cs typeface="Tahoma"/>
              </a:rPr>
              <a:t>7.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20" dirty="0">
                <a:latin typeface="Tahoma"/>
                <a:cs typeface="Tahoma"/>
              </a:rPr>
              <a:t>8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0" dirty="0">
                <a:latin typeface="Tahoma"/>
                <a:cs typeface="Tahoma"/>
              </a:rPr>
              <a:t>2</a:t>
            </a:r>
            <a:r>
              <a:rPr sz="1700" spc="434" dirty="0">
                <a:latin typeface="Tahoma"/>
                <a:cs typeface="Tahoma"/>
              </a:rPr>
              <a:t> </a:t>
            </a:r>
            <a:r>
              <a:rPr sz="1700" spc="225" dirty="0">
                <a:latin typeface="Tahoma"/>
                <a:cs typeface="Tahoma"/>
              </a:rPr>
              <a:t>se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00" dirty="0">
                <a:latin typeface="Tahoma"/>
                <a:cs typeface="Tahoma"/>
              </a:rPr>
              <a:t>g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u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65" dirty="0">
                <a:latin typeface="Tahoma"/>
                <a:cs typeface="Tahoma"/>
              </a:rPr>
              <a:t>ro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s,</a:t>
            </a:r>
            <a:r>
              <a:rPr sz="1700" spc="434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u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n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65" dirty="0">
                <a:latin typeface="Tahoma"/>
                <a:cs typeface="Tahoma"/>
              </a:rPr>
              <a:t>a</a:t>
            </a:r>
            <a:r>
              <a:rPr sz="1700" spc="434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p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00" dirty="0">
                <a:latin typeface="Tahoma"/>
                <a:cs typeface="Tahoma"/>
              </a:rPr>
              <a:t>r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65" dirty="0">
                <a:latin typeface="Tahoma"/>
                <a:cs typeface="Tahoma"/>
              </a:rPr>
              <a:t>a</a:t>
            </a:r>
            <a:r>
              <a:rPr sz="1700" spc="434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p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65" dirty="0">
                <a:latin typeface="Tahoma"/>
                <a:cs typeface="Tahoma"/>
              </a:rPr>
              <a:t>ro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434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434" dirty="0">
                <a:latin typeface="Tahoma"/>
                <a:cs typeface="Tahoma"/>
              </a:rPr>
              <a:t> </a:t>
            </a:r>
            <a:r>
              <a:rPr sz="1700" spc="160" dirty="0">
                <a:latin typeface="Tahoma"/>
                <a:cs typeface="Tahoma"/>
              </a:rPr>
              <a:t>S/</a:t>
            </a:r>
            <a:r>
              <a:rPr sz="1700" spc="434" dirty="0">
                <a:latin typeface="Tahoma"/>
                <a:cs typeface="Tahoma"/>
              </a:rPr>
              <a:t> </a:t>
            </a:r>
            <a:r>
              <a:rPr sz="1700" spc="-65" dirty="0">
                <a:latin typeface="Tahoma"/>
                <a:cs typeface="Tahoma"/>
              </a:rPr>
              <a:t>1</a:t>
            </a:r>
            <a:r>
              <a:rPr sz="1700" spc="-320" dirty="0">
                <a:latin typeface="Tahoma"/>
                <a:cs typeface="Tahoma"/>
              </a:rPr>
              <a:t> </a:t>
            </a:r>
            <a:r>
              <a:rPr sz="1700" spc="240" dirty="0">
                <a:latin typeface="Tahoma"/>
                <a:cs typeface="Tahoma"/>
              </a:rPr>
              <a:t>09.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0" dirty="0">
                <a:latin typeface="Tahoma"/>
                <a:cs typeface="Tahoma"/>
              </a:rPr>
              <a:t>2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0" dirty="0">
                <a:latin typeface="Tahoma"/>
                <a:cs typeface="Tahoma"/>
              </a:rPr>
              <a:t>2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114" dirty="0">
                <a:latin typeface="Tahoma"/>
                <a:cs typeface="Tahoma"/>
              </a:rPr>
              <a:t>,</a:t>
            </a:r>
            <a:r>
              <a:rPr sz="1700" spc="434" dirty="0">
                <a:latin typeface="Tahoma"/>
                <a:cs typeface="Tahoma"/>
              </a:rPr>
              <a:t> </a:t>
            </a:r>
            <a:r>
              <a:rPr sz="1700" spc="-50" dirty="0">
                <a:latin typeface="Tahoma"/>
                <a:cs typeface="Tahoma"/>
              </a:rPr>
              <a:t>y</a:t>
            </a:r>
            <a:r>
              <a:rPr sz="1700" spc="75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u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n</a:t>
            </a:r>
            <a:r>
              <a:rPr sz="1700" spc="925" dirty="0">
                <a:latin typeface="Tahoma"/>
                <a:cs typeface="Tahoma"/>
              </a:rPr>
              <a:t> </a:t>
            </a:r>
            <a:r>
              <a:rPr sz="1700" spc="180" dirty="0">
                <a:latin typeface="Tahoma"/>
                <a:cs typeface="Tahoma"/>
              </a:rPr>
              <a:t>al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90" dirty="0">
                <a:latin typeface="Tahoma"/>
                <a:cs typeface="Tahoma"/>
              </a:rPr>
              <a:t>to</a:t>
            </a:r>
            <a:r>
              <a:rPr sz="1700" spc="92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p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320" dirty="0">
                <a:latin typeface="Tahoma"/>
                <a:cs typeface="Tahoma"/>
              </a:rPr>
              <a:t>rce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40" dirty="0">
                <a:latin typeface="Tahoma"/>
                <a:cs typeface="Tahoma"/>
              </a:rPr>
              <a:t>nt</a:t>
            </a:r>
            <a:r>
              <a:rPr sz="1700" spc="-270" dirty="0">
                <a:latin typeface="Tahoma"/>
                <a:cs typeface="Tahoma"/>
              </a:rPr>
              <a:t> </a:t>
            </a:r>
            <a:r>
              <a:rPr sz="1700" spc="150" dirty="0">
                <a:latin typeface="Tahoma"/>
                <a:cs typeface="Tahoma"/>
              </a:rPr>
              <a:t>aj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92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92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p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65" dirty="0">
                <a:latin typeface="Tahoma"/>
                <a:cs typeface="Tahoma"/>
              </a:rPr>
              <a:t>ro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u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335" dirty="0">
                <a:latin typeface="Tahoma"/>
                <a:cs typeface="Tahoma"/>
              </a:rPr>
              <a:t>cto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s</a:t>
            </a:r>
            <a:r>
              <a:rPr sz="1700" spc="925" dirty="0">
                <a:latin typeface="Tahoma"/>
                <a:cs typeface="Tahoma"/>
              </a:rPr>
              <a:t> </a:t>
            </a:r>
            <a:r>
              <a:rPr sz="1700" spc="275" dirty="0">
                <a:latin typeface="Tahoma"/>
                <a:cs typeface="Tahoma"/>
              </a:rPr>
              <a:t>co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b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n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20" dirty="0">
                <a:latin typeface="Tahoma"/>
                <a:cs typeface="Tahoma"/>
              </a:rPr>
              <a:t>ad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s</a:t>
            </a:r>
            <a:r>
              <a:rPr sz="1700" spc="925" dirty="0">
                <a:latin typeface="Tahoma"/>
                <a:cs typeface="Tahoma"/>
              </a:rPr>
              <a:t> </a:t>
            </a:r>
            <a:r>
              <a:rPr sz="1700" spc="-270" dirty="0">
                <a:latin typeface="Tahoma"/>
                <a:cs typeface="Tahoma"/>
              </a:rPr>
              <a:t>(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0" dirty="0">
                <a:latin typeface="Tahoma"/>
                <a:cs typeface="Tahoma"/>
              </a:rPr>
              <a:t>2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25" dirty="0">
                <a:latin typeface="Tahoma"/>
                <a:cs typeface="Tahoma"/>
              </a:rPr>
              <a:t>3</a:t>
            </a:r>
            <a:r>
              <a:rPr sz="1700" spc="-320" dirty="0">
                <a:latin typeface="Tahoma"/>
                <a:cs typeface="Tahoma"/>
              </a:rPr>
              <a:t> </a:t>
            </a:r>
            <a:r>
              <a:rPr sz="1700" spc="-145" dirty="0">
                <a:latin typeface="Tahoma"/>
                <a:cs typeface="Tahoma"/>
              </a:rPr>
              <a:t>.</a:t>
            </a:r>
            <a:r>
              <a:rPr sz="1700" spc="-320" dirty="0">
                <a:latin typeface="Tahoma"/>
                <a:cs typeface="Tahoma"/>
              </a:rPr>
              <a:t> </a:t>
            </a:r>
            <a:r>
              <a:rPr sz="1700" spc="245" dirty="0">
                <a:latin typeface="Tahoma"/>
                <a:cs typeface="Tahoma"/>
              </a:rPr>
              <a:t>33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%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70" dirty="0">
                <a:latin typeface="Tahoma"/>
                <a:cs typeface="Tahoma"/>
              </a:rPr>
              <a:t>)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145" dirty="0">
                <a:latin typeface="Tahoma"/>
                <a:cs typeface="Tahoma"/>
              </a:rPr>
              <a:t>.</a:t>
            </a:r>
            <a:r>
              <a:rPr sz="1700" spc="925" dirty="0">
                <a:latin typeface="Tahoma"/>
                <a:cs typeface="Tahoma"/>
              </a:rPr>
              <a:t> </a:t>
            </a:r>
            <a:r>
              <a:rPr sz="1700" spc="335" dirty="0">
                <a:latin typeface="Tahoma"/>
                <a:cs typeface="Tahoma"/>
              </a:rPr>
              <a:t>Co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n</a:t>
            </a:r>
            <a:r>
              <a:rPr sz="1700" spc="92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n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00" dirty="0">
                <a:latin typeface="Tahoma"/>
                <a:cs typeface="Tahoma"/>
              </a:rPr>
              <a:t>g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60" dirty="0">
                <a:latin typeface="Tahoma"/>
                <a:cs typeface="Tahoma"/>
              </a:rPr>
              <a:t>re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29" dirty="0">
                <a:latin typeface="Tahoma"/>
                <a:cs typeface="Tahoma"/>
              </a:rPr>
              <a:t>so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90" dirty="0">
                <a:latin typeface="Tahoma"/>
                <a:cs typeface="Tahoma"/>
              </a:rPr>
              <a:t>s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2117" y="8294730"/>
            <a:ext cx="1894205" cy="730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6000"/>
              </a:lnSpc>
              <a:spcBef>
                <a:spcPts val="95"/>
              </a:spcBef>
              <a:tabLst>
                <a:tab pos="1499235" algn="l"/>
              </a:tabLst>
            </a:pP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65" dirty="0">
                <a:latin typeface="Tahoma"/>
                <a:cs typeface="Tahoma"/>
              </a:rPr>
              <a:t>sti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20" dirty="0">
                <a:latin typeface="Tahoma"/>
                <a:cs typeface="Tahoma"/>
              </a:rPr>
              <a:t>ad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60" dirty="0">
                <a:latin typeface="Tahoma"/>
                <a:cs typeface="Tahoma"/>
              </a:rPr>
              <a:t>s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50" dirty="0">
                <a:latin typeface="Tahoma"/>
                <a:cs typeface="Tahoma"/>
              </a:rPr>
              <a:t>n</a:t>
            </a:r>
            <a:r>
              <a:rPr sz="1700" spc="500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i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70" dirty="0">
                <a:latin typeface="Tahoma"/>
                <a:cs typeface="Tahoma"/>
              </a:rPr>
              <a:t>nte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325" dirty="0">
                <a:latin typeface="Tahoma"/>
                <a:cs typeface="Tahoma"/>
              </a:rPr>
              <a:t>racci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n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85" dirty="0">
                <a:latin typeface="Tahoma"/>
                <a:cs typeface="Tahoma"/>
              </a:rPr>
              <a:t>s,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18798" y="8294730"/>
            <a:ext cx="5197475" cy="730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4460" marR="5080" indent="-112395">
              <a:lnSpc>
                <a:spcPct val="136000"/>
              </a:lnSpc>
              <a:spcBef>
                <a:spcPts val="95"/>
              </a:spcBef>
              <a:tabLst>
                <a:tab pos="415925" algn="l"/>
                <a:tab pos="1093470" algn="l"/>
                <a:tab pos="1270635" algn="l"/>
                <a:tab pos="1693545" algn="l"/>
                <a:tab pos="2156460" algn="l"/>
                <a:tab pos="2628900" algn="l"/>
                <a:tab pos="3218815" algn="l"/>
                <a:tab pos="3643629" algn="l"/>
                <a:tab pos="3668395" algn="l"/>
              </a:tabLst>
            </a:pPr>
            <a:r>
              <a:rPr sz="1700" spc="135" dirty="0">
                <a:latin typeface="Tahoma"/>
                <a:cs typeface="Tahoma"/>
              </a:rPr>
              <a:t>S/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100" dirty="0">
                <a:latin typeface="Tahoma"/>
                <a:cs typeface="Tahoma"/>
              </a:rPr>
              <a:t>5</a:t>
            </a:r>
            <a:r>
              <a:rPr sz="1700" spc="-300" dirty="0">
                <a:latin typeface="Tahoma"/>
                <a:cs typeface="Tahoma"/>
              </a:rPr>
              <a:t> </a:t>
            </a:r>
            <a:r>
              <a:rPr sz="1700" spc="-120" dirty="0">
                <a:latin typeface="Tahoma"/>
                <a:cs typeface="Tahoma"/>
              </a:rPr>
              <a:t>,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70" dirty="0">
                <a:latin typeface="Tahoma"/>
                <a:cs typeface="Tahoma"/>
              </a:rPr>
              <a:t>1</a:t>
            </a:r>
            <a:r>
              <a:rPr sz="1700" spc="-260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17,</a:t>
            </a:r>
            <a:r>
              <a:rPr sz="1700" dirty="0">
                <a:latin typeface="Tahoma"/>
                <a:cs typeface="Tahoma"/>
              </a:rPr>
              <a:t>		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85" dirty="0">
                <a:latin typeface="Tahoma"/>
                <a:cs typeface="Tahoma"/>
              </a:rPr>
              <a:t>st</a:t>
            </a:r>
            <a:r>
              <a:rPr sz="1700" spc="-265" dirty="0">
                <a:latin typeface="Tahoma"/>
                <a:cs typeface="Tahoma"/>
              </a:rPr>
              <a:t> </a:t>
            </a:r>
            <a:r>
              <a:rPr sz="1700" spc="280" dirty="0">
                <a:latin typeface="Tahoma"/>
                <a:cs typeface="Tahoma"/>
              </a:rPr>
              <a:t>acan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110" dirty="0">
                <a:latin typeface="Tahoma"/>
                <a:cs typeface="Tahoma"/>
              </a:rPr>
              <a:t>p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50" dirty="0">
                <a:latin typeface="Tahoma"/>
                <a:cs typeface="Tahoma"/>
              </a:rPr>
              <a:t>r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150" dirty="0">
                <a:latin typeface="Tahoma"/>
                <a:cs typeface="Tahoma"/>
              </a:rPr>
              <a:t>su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275" dirty="0">
                <a:latin typeface="Tahoma"/>
                <a:cs typeface="Tahoma"/>
              </a:rPr>
              <a:t>anti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00" dirty="0">
                <a:latin typeface="Tahoma"/>
                <a:cs typeface="Tahoma"/>
              </a:rPr>
              <a:t>g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ü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20" dirty="0">
                <a:latin typeface="Tahoma"/>
                <a:cs typeface="Tahoma"/>
              </a:rPr>
              <a:t>ad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-105" dirty="0">
                <a:latin typeface="Tahoma"/>
                <a:cs typeface="Tahoma"/>
              </a:rPr>
              <a:t>, </a:t>
            </a:r>
            <a:r>
              <a:rPr sz="1700" spc="65" dirty="0">
                <a:latin typeface="Tahoma"/>
                <a:cs typeface="Tahoma"/>
              </a:rPr>
              <a:t>y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-525" dirty="0">
                <a:latin typeface="Tahoma"/>
                <a:cs typeface="Tahoma"/>
              </a:rPr>
              <a:t> </a:t>
            </a:r>
            <a:r>
              <a:rPr sz="1700" spc="180" dirty="0">
                <a:latin typeface="Tahoma"/>
                <a:cs typeface="Tahoma"/>
              </a:rPr>
              <a:t>al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65" dirty="0">
                <a:latin typeface="Tahoma"/>
                <a:cs typeface="Tahoma"/>
              </a:rPr>
              <a:t>to</a:t>
            </a:r>
            <a:r>
              <a:rPr sz="1700" dirty="0">
                <a:latin typeface="Tahoma"/>
                <a:cs typeface="Tahoma"/>
              </a:rPr>
              <a:t>	u</a:t>
            </a:r>
            <a:r>
              <a:rPr sz="1700" spc="-280" dirty="0">
                <a:latin typeface="Tahoma"/>
                <a:cs typeface="Tahoma"/>
              </a:rPr>
              <a:t> </a:t>
            </a:r>
            <a:r>
              <a:rPr sz="1700" spc="204" dirty="0">
                <a:latin typeface="Tahoma"/>
                <a:cs typeface="Tahoma"/>
              </a:rPr>
              <a:t>so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45" dirty="0">
                <a:latin typeface="Tahoma"/>
                <a:cs typeface="Tahoma"/>
              </a:rPr>
              <a:t>e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110" dirty="0">
                <a:latin typeface="Tahoma"/>
                <a:cs typeface="Tahoma"/>
              </a:rPr>
              <a:t>p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65" dirty="0">
                <a:latin typeface="Tahoma"/>
                <a:cs typeface="Tahoma"/>
              </a:rPr>
              <a:t>ro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u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335" dirty="0">
                <a:latin typeface="Tahoma"/>
                <a:cs typeface="Tahoma"/>
              </a:rPr>
              <a:t>cto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60" dirty="0">
                <a:latin typeface="Tahoma"/>
                <a:cs typeface="Tahoma"/>
              </a:rPr>
              <a:t>s</a:t>
            </a:r>
            <a:r>
              <a:rPr sz="1700" dirty="0">
                <a:latin typeface="Tahoma"/>
                <a:cs typeface="Tahoma"/>
              </a:rPr>
              <a:t>		</a:t>
            </a:r>
            <a:r>
              <a:rPr sz="1700" spc="250" dirty="0">
                <a:latin typeface="Tahoma"/>
                <a:cs typeface="Tahoma"/>
              </a:rPr>
              <a:t>f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i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n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10" dirty="0">
                <a:latin typeface="Tahoma"/>
                <a:cs typeface="Tahoma"/>
              </a:rPr>
              <a:t>an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10" dirty="0">
                <a:latin typeface="Tahoma"/>
                <a:cs typeface="Tahoma"/>
              </a:rPr>
              <a:t>ci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65" dirty="0">
                <a:latin typeface="Tahoma"/>
                <a:cs typeface="Tahoma"/>
              </a:rPr>
              <a:t>ro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60" dirty="0">
                <a:latin typeface="Tahoma"/>
                <a:cs typeface="Tahoma"/>
              </a:rPr>
              <a:t>s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828268" y="8294730"/>
            <a:ext cx="848994" cy="730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320">
              <a:lnSpc>
                <a:spcPct val="136000"/>
              </a:lnSpc>
              <a:spcBef>
                <a:spcPts val="95"/>
              </a:spcBef>
            </a:pP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70" dirty="0">
                <a:latin typeface="Tahoma"/>
                <a:cs typeface="Tahoma"/>
              </a:rPr>
              <a:t>ayo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50" dirty="0">
                <a:latin typeface="Tahoma"/>
                <a:cs typeface="Tahoma"/>
              </a:rPr>
              <a:t>r </a:t>
            </a:r>
            <a:r>
              <a:rPr sz="1700" spc="275" dirty="0">
                <a:latin typeface="Tahoma"/>
                <a:cs typeface="Tahoma"/>
              </a:rPr>
              <a:t>co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60" dirty="0">
                <a:latin typeface="Tahoma"/>
                <a:cs typeface="Tahoma"/>
              </a:rPr>
              <a:t>o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675291" y="8294730"/>
            <a:ext cx="1566545" cy="730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33985">
              <a:lnSpc>
                <a:spcPct val="136000"/>
              </a:lnSpc>
              <a:spcBef>
                <a:spcPts val="95"/>
              </a:spcBef>
              <a:tabLst>
                <a:tab pos="1260475" algn="l"/>
              </a:tabLst>
            </a:pPr>
            <a:r>
              <a:rPr sz="1700" dirty="0">
                <a:latin typeface="Tahoma"/>
                <a:cs typeface="Tahoma"/>
              </a:rPr>
              <a:t>n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ú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85" dirty="0">
                <a:latin typeface="Tahoma"/>
                <a:cs typeface="Tahoma"/>
              </a:rPr>
              <a:t>m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240" dirty="0">
                <a:latin typeface="Tahoma"/>
                <a:cs typeface="Tahoma"/>
              </a:rPr>
              <a:t>ro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45" dirty="0">
                <a:latin typeface="Tahoma"/>
                <a:cs typeface="Tahoma"/>
              </a:rPr>
              <a:t>e </a:t>
            </a:r>
            <a:r>
              <a:rPr sz="1700" spc="245" dirty="0">
                <a:latin typeface="Tahoma"/>
                <a:cs typeface="Tahoma"/>
              </a:rPr>
              <a:t>t</a:t>
            </a:r>
            <a:r>
              <a:rPr sz="1700" spc="-265" dirty="0">
                <a:latin typeface="Tahoma"/>
                <a:cs typeface="Tahoma"/>
              </a:rPr>
              <a:t> </a:t>
            </a:r>
            <a:r>
              <a:rPr sz="1700" spc="245" dirty="0">
                <a:latin typeface="Tahoma"/>
                <a:cs typeface="Tahoma"/>
              </a:rPr>
              <a:t>arj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80" dirty="0">
                <a:latin typeface="Tahoma"/>
                <a:cs typeface="Tahoma"/>
              </a:rPr>
              <a:t>et</a:t>
            </a:r>
            <a:r>
              <a:rPr sz="1700" spc="-265" dirty="0">
                <a:latin typeface="Tahoma"/>
                <a:cs typeface="Tahoma"/>
              </a:rPr>
              <a:t> </a:t>
            </a:r>
            <a:r>
              <a:rPr sz="1700" spc="215" dirty="0">
                <a:latin typeface="Tahoma"/>
                <a:cs typeface="Tahoma"/>
              </a:rPr>
              <a:t>as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45" dirty="0">
                <a:latin typeface="Tahoma"/>
                <a:cs typeface="Tahoma"/>
              </a:rPr>
              <a:t>e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92117" y="8999579"/>
            <a:ext cx="9649460" cy="730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6000"/>
              </a:lnSpc>
              <a:spcBef>
                <a:spcPts val="95"/>
              </a:spcBef>
              <a:tabLst>
                <a:tab pos="1156335" algn="l"/>
                <a:tab pos="2524760" algn="l"/>
                <a:tab pos="3740150" algn="l"/>
                <a:tab pos="5036185" algn="l"/>
                <a:tab pos="5348605" algn="l"/>
                <a:tab pos="5944235" algn="l"/>
                <a:tab pos="7292340" algn="l"/>
                <a:tab pos="7937500" algn="l"/>
                <a:tab pos="9037955" algn="l"/>
              </a:tabLst>
            </a:pPr>
            <a:r>
              <a:rPr sz="1700" spc="320" dirty="0">
                <a:latin typeface="Tahoma"/>
                <a:cs typeface="Tahoma"/>
              </a:rPr>
              <a:t>cré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i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65" dirty="0">
                <a:latin typeface="Tahoma"/>
                <a:cs typeface="Tahoma"/>
              </a:rPr>
              <a:t>to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-270" dirty="0">
                <a:latin typeface="Tahoma"/>
                <a:cs typeface="Tahoma"/>
              </a:rPr>
              <a:t>(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4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9.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20" dirty="0">
                <a:latin typeface="Tahoma"/>
                <a:cs typeface="Tahoma"/>
              </a:rPr>
              <a:t>8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25" dirty="0">
                <a:latin typeface="Tahoma"/>
                <a:cs typeface="Tahoma"/>
              </a:rPr>
              <a:t>3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%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70" dirty="0">
                <a:latin typeface="Tahoma"/>
                <a:cs typeface="Tahoma"/>
              </a:rPr>
              <a:t>)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50" dirty="0">
                <a:latin typeface="Tahoma"/>
                <a:cs typeface="Tahoma"/>
              </a:rPr>
              <a:t>,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225" dirty="0">
                <a:latin typeface="Tahoma"/>
                <a:cs typeface="Tahoma"/>
              </a:rPr>
              <a:t>se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00" dirty="0">
                <a:latin typeface="Tahoma"/>
                <a:cs typeface="Tahoma"/>
              </a:rPr>
              <a:t>g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u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265" dirty="0">
                <a:latin typeface="Tahoma"/>
                <a:cs typeface="Tahoma"/>
              </a:rPr>
              <a:t>ro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60" dirty="0">
                <a:latin typeface="Tahoma"/>
                <a:cs typeface="Tahoma"/>
              </a:rPr>
              <a:t>s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-270" dirty="0">
                <a:latin typeface="Tahoma"/>
                <a:cs typeface="Tahoma"/>
              </a:rPr>
              <a:t>(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60" dirty="0">
                <a:latin typeface="Tahoma"/>
                <a:cs typeface="Tahoma"/>
              </a:rPr>
              <a:t>94</a:t>
            </a:r>
            <a:r>
              <a:rPr sz="1700" spc="-305" dirty="0">
                <a:latin typeface="Tahoma"/>
                <a:cs typeface="Tahoma"/>
              </a:rPr>
              <a:t> </a:t>
            </a:r>
            <a:r>
              <a:rPr sz="1700" spc="-150" dirty="0">
                <a:latin typeface="Tahoma"/>
                <a:cs typeface="Tahoma"/>
              </a:rPr>
              <a:t>.</a:t>
            </a:r>
            <a:r>
              <a:rPr sz="1700" spc="-315" dirty="0">
                <a:latin typeface="Tahoma"/>
                <a:cs typeface="Tahoma"/>
              </a:rPr>
              <a:t> </a:t>
            </a:r>
            <a:r>
              <a:rPr sz="1700" spc="260" dirty="0">
                <a:latin typeface="Tahoma"/>
                <a:cs typeface="Tahoma"/>
              </a:rPr>
              <a:t>92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%</a:t>
            </a:r>
            <a:r>
              <a:rPr sz="1700" spc="-285" dirty="0">
                <a:latin typeface="Tahoma"/>
                <a:cs typeface="Tahoma"/>
              </a:rPr>
              <a:t> </a:t>
            </a:r>
            <a:r>
              <a:rPr sz="1700" spc="-320" dirty="0">
                <a:latin typeface="Tahoma"/>
                <a:cs typeface="Tahoma"/>
              </a:rPr>
              <a:t>)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65" dirty="0">
                <a:latin typeface="Tahoma"/>
                <a:cs typeface="Tahoma"/>
              </a:rPr>
              <a:t>y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90" dirty="0">
                <a:latin typeface="Tahoma"/>
                <a:cs typeface="Tahoma"/>
              </a:rPr>
              <a:t>VI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35" dirty="0">
                <a:latin typeface="Tahoma"/>
                <a:cs typeface="Tahoma"/>
              </a:rPr>
              <a:t>P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-270" dirty="0">
                <a:latin typeface="Tahoma"/>
                <a:cs typeface="Tahoma"/>
              </a:rPr>
              <a:t>(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4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90" dirty="0">
                <a:latin typeface="Tahoma"/>
                <a:cs typeface="Tahoma"/>
              </a:rPr>
              <a:t>2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150" dirty="0">
                <a:latin typeface="Tahoma"/>
                <a:cs typeface="Tahoma"/>
              </a:rPr>
              <a:t>.</a:t>
            </a:r>
            <a:r>
              <a:rPr sz="1700" spc="-380" dirty="0">
                <a:latin typeface="Tahoma"/>
                <a:cs typeface="Tahoma"/>
              </a:rPr>
              <a:t> </a:t>
            </a:r>
            <a:r>
              <a:rPr sz="1700" spc="225" dirty="0">
                <a:latin typeface="Tahoma"/>
                <a:cs typeface="Tahoma"/>
              </a:rPr>
              <a:t>01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%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270" dirty="0">
                <a:latin typeface="Tahoma"/>
                <a:cs typeface="Tahoma"/>
              </a:rPr>
              <a:t>)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50" dirty="0">
                <a:latin typeface="Tahoma"/>
                <a:cs typeface="Tahoma"/>
              </a:rPr>
              <a:t>.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245" dirty="0">
                <a:latin typeface="Tahoma"/>
                <a:cs typeface="Tahoma"/>
              </a:rPr>
              <a:t>So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50" dirty="0">
                <a:latin typeface="Tahoma"/>
                <a:cs typeface="Tahoma"/>
              </a:rPr>
              <a:t>n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-25" dirty="0">
                <a:latin typeface="Tahoma"/>
                <a:cs typeface="Tahoma"/>
              </a:rPr>
              <a:t>i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80" dirty="0">
                <a:latin typeface="Tahoma"/>
                <a:cs typeface="Tahoma"/>
              </a:rPr>
              <a:t>al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60" dirty="0">
                <a:latin typeface="Tahoma"/>
                <a:cs typeface="Tahoma"/>
              </a:rPr>
              <a:t>s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110" dirty="0">
                <a:latin typeface="Tahoma"/>
                <a:cs typeface="Tahoma"/>
              </a:rPr>
              <a:t>p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310" dirty="0">
                <a:latin typeface="Tahoma"/>
                <a:cs typeface="Tahoma"/>
              </a:rPr>
              <a:t>ara </a:t>
            </a:r>
            <a:r>
              <a:rPr sz="1700" spc="110" dirty="0">
                <a:latin typeface="Tahoma"/>
                <a:cs typeface="Tahoma"/>
              </a:rPr>
              <a:t>p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65" dirty="0">
                <a:latin typeface="Tahoma"/>
                <a:cs typeface="Tahoma"/>
              </a:rPr>
              <a:t>ro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00" dirty="0">
                <a:latin typeface="Tahoma"/>
                <a:cs typeface="Tahoma"/>
              </a:rPr>
              <a:t>g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310" dirty="0">
                <a:latin typeface="Tahoma"/>
                <a:cs typeface="Tahoma"/>
              </a:rPr>
              <a:t>ram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40" dirty="0">
                <a:latin typeface="Tahoma"/>
                <a:cs typeface="Tahoma"/>
              </a:rPr>
              <a:t>as</a:t>
            </a:r>
            <a:r>
              <a:rPr sz="1700" spc="39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390" dirty="0">
                <a:latin typeface="Tahoma"/>
                <a:cs typeface="Tahoma"/>
              </a:rPr>
              <a:t> </a:t>
            </a:r>
            <a:r>
              <a:rPr sz="1700" spc="325" dirty="0">
                <a:latin typeface="Tahoma"/>
                <a:cs typeface="Tahoma"/>
              </a:rPr>
              <a:t>rete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n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10" dirty="0">
                <a:latin typeface="Tahoma"/>
                <a:cs typeface="Tahoma"/>
              </a:rPr>
              <a:t>ci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ó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n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,</a:t>
            </a:r>
            <a:r>
              <a:rPr sz="1700" spc="390" dirty="0">
                <a:latin typeface="Tahoma"/>
                <a:cs typeface="Tahoma"/>
              </a:rPr>
              <a:t> </a:t>
            </a:r>
            <a:r>
              <a:rPr sz="1700" spc="250" dirty="0">
                <a:latin typeface="Tahoma"/>
                <a:cs typeface="Tahoma"/>
              </a:rPr>
              <a:t>f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i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95" dirty="0">
                <a:latin typeface="Tahoma"/>
                <a:cs typeface="Tahoma"/>
              </a:rPr>
              <a:t>e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45" dirty="0">
                <a:latin typeface="Tahoma"/>
                <a:cs typeface="Tahoma"/>
              </a:rPr>
              <a:t>l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i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275" dirty="0">
                <a:latin typeface="Tahoma"/>
                <a:cs typeface="Tahoma"/>
              </a:rPr>
              <a:t>zaci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ó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n</a:t>
            </a:r>
            <a:r>
              <a:rPr sz="1700" spc="390" dirty="0">
                <a:latin typeface="Tahoma"/>
                <a:cs typeface="Tahoma"/>
              </a:rPr>
              <a:t> </a:t>
            </a:r>
            <a:r>
              <a:rPr sz="1700" spc="114" dirty="0">
                <a:latin typeface="Tahoma"/>
                <a:cs typeface="Tahoma"/>
              </a:rPr>
              <a:t>y</a:t>
            </a:r>
            <a:r>
              <a:rPr sz="1700" spc="390" dirty="0">
                <a:latin typeface="Tahoma"/>
                <a:cs typeface="Tahoma"/>
              </a:rPr>
              <a:t> </a:t>
            </a:r>
            <a:r>
              <a:rPr sz="1700" spc="170" dirty="0">
                <a:latin typeface="Tahoma"/>
                <a:cs typeface="Tahoma"/>
              </a:rPr>
              <a:t>ex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p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10" dirty="0">
                <a:latin typeface="Tahoma"/>
                <a:cs typeface="Tahoma"/>
              </a:rPr>
              <a:t>an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s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i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ó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n</a:t>
            </a:r>
            <a:r>
              <a:rPr sz="1700" spc="390" dirty="0">
                <a:latin typeface="Tahoma"/>
                <a:cs typeface="Tahoma"/>
              </a:rPr>
              <a:t> </a:t>
            </a:r>
            <a:r>
              <a:rPr sz="1700" spc="110" dirty="0">
                <a:latin typeface="Tahoma"/>
                <a:cs typeface="Tahoma"/>
              </a:rPr>
              <a:t>d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i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100" dirty="0">
                <a:latin typeface="Tahoma"/>
                <a:cs typeface="Tahoma"/>
              </a:rPr>
              <a:t>g</a:t>
            </a:r>
            <a:r>
              <a:rPr sz="1700" spc="-295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i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245" dirty="0">
                <a:latin typeface="Tahoma"/>
                <a:cs typeface="Tahoma"/>
              </a:rPr>
              <a:t>t</a:t>
            </a:r>
            <a:r>
              <a:rPr sz="1700" spc="-270" dirty="0">
                <a:latin typeface="Tahoma"/>
                <a:cs typeface="Tahoma"/>
              </a:rPr>
              <a:t> </a:t>
            </a:r>
            <a:r>
              <a:rPr sz="1700" spc="180" dirty="0">
                <a:latin typeface="Tahoma"/>
                <a:cs typeface="Tahoma"/>
              </a:rPr>
              <a:t>al</a:t>
            </a:r>
            <a:r>
              <a:rPr sz="1700" spc="-290" dirty="0">
                <a:latin typeface="Tahoma"/>
                <a:cs typeface="Tahoma"/>
              </a:rPr>
              <a:t> </a:t>
            </a:r>
            <a:r>
              <a:rPr sz="1700" spc="-50" dirty="0">
                <a:latin typeface="Tahoma"/>
                <a:cs typeface="Tahoma"/>
              </a:rPr>
              <a:t>.</a:t>
            </a:r>
            <a:endParaRPr sz="1700">
              <a:latin typeface="Tahoma"/>
              <a:cs typeface="Tahom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962274" cy="7619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744782" y="-1"/>
            <a:ext cx="5543550" cy="2428875"/>
            <a:chOff x="12744782" y="-1"/>
            <a:chExt cx="5543550" cy="2428875"/>
          </a:xfrm>
        </p:grpSpPr>
        <p:sp>
          <p:nvSpPr>
            <p:cNvPr id="3" name="object 3"/>
            <p:cNvSpPr/>
            <p:nvPr/>
          </p:nvSpPr>
          <p:spPr>
            <a:xfrm>
              <a:off x="15652791" y="-1"/>
              <a:ext cx="2635250" cy="1694180"/>
            </a:xfrm>
            <a:custGeom>
              <a:avLst/>
              <a:gdLst/>
              <a:ahLst/>
              <a:cxnLst/>
              <a:rect l="l" t="t" r="r" b="b"/>
              <a:pathLst>
                <a:path w="2635250" h="1694180">
                  <a:moveTo>
                    <a:pt x="1394167" y="0"/>
                  </a:moveTo>
                  <a:lnTo>
                    <a:pt x="2477114" y="1472212"/>
                  </a:lnTo>
                  <a:lnTo>
                    <a:pt x="2447714" y="1432909"/>
                  </a:lnTo>
                  <a:lnTo>
                    <a:pt x="2386384" y="1353218"/>
                  </a:lnTo>
                  <a:lnTo>
                    <a:pt x="2355189" y="1313919"/>
                  </a:lnTo>
                  <a:lnTo>
                    <a:pt x="2323615" y="1275023"/>
                  </a:lnTo>
                  <a:lnTo>
                    <a:pt x="2291642" y="1236559"/>
                  </a:lnTo>
                  <a:lnTo>
                    <a:pt x="2259251" y="1198553"/>
                  </a:lnTo>
                  <a:lnTo>
                    <a:pt x="2226423" y="1161034"/>
                  </a:lnTo>
                  <a:lnTo>
                    <a:pt x="2193138" y="1124031"/>
                  </a:lnTo>
                  <a:lnTo>
                    <a:pt x="2159378" y="1087572"/>
                  </a:lnTo>
                  <a:lnTo>
                    <a:pt x="2125122" y="1051686"/>
                  </a:lnTo>
                  <a:lnTo>
                    <a:pt x="2090351" y="1016399"/>
                  </a:lnTo>
                  <a:lnTo>
                    <a:pt x="2055046" y="981741"/>
                  </a:lnTo>
                  <a:lnTo>
                    <a:pt x="2019189" y="947740"/>
                  </a:lnTo>
                  <a:lnTo>
                    <a:pt x="1982758" y="914424"/>
                  </a:lnTo>
                  <a:lnTo>
                    <a:pt x="1945735" y="881821"/>
                  </a:lnTo>
                  <a:lnTo>
                    <a:pt x="1908101" y="849960"/>
                  </a:lnTo>
                  <a:lnTo>
                    <a:pt x="1869836" y="818869"/>
                  </a:lnTo>
                  <a:lnTo>
                    <a:pt x="1830922" y="788576"/>
                  </a:lnTo>
                  <a:lnTo>
                    <a:pt x="1791337" y="759109"/>
                  </a:lnTo>
                  <a:lnTo>
                    <a:pt x="1751064" y="730497"/>
                  </a:lnTo>
                  <a:lnTo>
                    <a:pt x="1710083" y="702767"/>
                  </a:lnTo>
                  <a:lnTo>
                    <a:pt x="1668375" y="675949"/>
                  </a:lnTo>
                  <a:lnTo>
                    <a:pt x="1625919" y="650070"/>
                  </a:lnTo>
                  <a:lnTo>
                    <a:pt x="1582698" y="625158"/>
                  </a:lnTo>
                  <a:lnTo>
                    <a:pt x="1536646" y="600162"/>
                  </a:lnTo>
                  <a:lnTo>
                    <a:pt x="1489716" y="576291"/>
                  </a:lnTo>
                  <a:lnTo>
                    <a:pt x="1441880" y="553565"/>
                  </a:lnTo>
                  <a:lnTo>
                    <a:pt x="1393106" y="532009"/>
                  </a:lnTo>
                  <a:lnTo>
                    <a:pt x="1346546" y="512934"/>
                  </a:lnTo>
                  <a:lnTo>
                    <a:pt x="1299535" y="495038"/>
                  </a:lnTo>
                  <a:lnTo>
                    <a:pt x="1252120" y="478204"/>
                  </a:lnTo>
                  <a:lnTo>
                    <a:pt x="1204344" y="462314"/>
                  </a:lnTo>
                  <a:lnTo>
                    <a:pt x="1156253" y="447250"/>
                  </a:lnTo>
                  <a:lnTo>
                    <a:pt x="1107892" y="432895"/>
                  </a:lnTo>
                  <a:lnTo>
                    <a:pt x="1059304" y="419132"/>
                  </a:lnTo>
                  <a:lnTo>
                    <a:pt x="1010536" y="405842"/>
                  </a:lnTo>
                  <a:lnTo>
                    <a:pt x="716632" y="329464"/>
                  </a:lnTo>
                  <a:lnTo>
                    <a:pt x="667851" y="316197"/>
                  </a:lnTo>
                  <a:lnTo>
                    <a:pt x="619246" y="302463"/>
                  </a:lnTo>
                  <a:lnTo>
                    <a:pt x="570864" y="288144"/>
                  </a:lnTo>
                  <a:lnTo>
                    <a:pt x="522749" y="273122"/>
                  </a:lnTo>
                  <a:lnTo>
                    <a:pt x="474945" y="257280"/>
                  </a:lnTo>
                  <a:lnTo>
                    <a:pt x="427497" y="240501"/>
                  </a:lnTo>
                  <a:lnTo>
                    <a:pt x="380450" y="222666"/>
                  </a:lnTo>
                  <a:lnTo>
                    <a:pt x="333850" y="203658"/>
                  </a:lnTo>
                  <a:lnTo>
                    <a:pt x="289676" y="184010"/>
                  </a:lnTo>
                  <a:lnTo>
                    <a:pt x="245920" y="162643"/>
                  </a:lnTo>
                  <a:lnTo>
                    <a:pt x="202730" y="139595"/>
                  </a:lnTo>
                  <a:lnTo>
                    <a:pt x="160254" y="114902"/>
                  </a:lnTo>
                  <a:lnTo>
                    <a:pt x="118641" y="88600"/>
                  </a:lnTo>
                  <a:lnTo>
                    <a:pt x="78040" y="60727"/>
                  </a:lnTo>
                  <a:lnTo>
                    <a:pt x="38599" y="31319"/>
                  </a:lnTo>
                  <a:lnTo>
                    <a:pt x="467" y="412"/>
                  </a:lnTo>
                  <a:lnTo>
                    <a:pt x="0" y="0"/>
                  </a:lnTo>
                  <a:lnTo>
                    <a:pt x="1394167" y="0"/>
                  </a:lnTo>
                  <a:close/>
                </a:path>
                <a:path w="2635250" h="1694180">
                  <a:moveTo>
                    <a:pt x="2635209" y="0"/>
                  </a:moveTo>
                  <a:lnTo>
                    <a:pt x="2635209" y="1694112"/>
                  </a:lnTo>
                  <a:lnTo>
                    <a:pt x="2569683" y="1600158"/>
                  </a:lnTo>
                  <a:lnTo>
                    <a:pt x="2571007" y="1601957"/>
                  </a:lnTo>
                  <a:lnTo>
                    <a:pt x="2507759" y="1513873"/>
                  </a:lnTo>
                  <a:lnTo>
                    <a:pt x="1394167" y="0"/>
                  </a:lnTo>
                  <a:lnTo>
                    <a:pt x="2635209" y="0"/>
                  </a:lnTo>
                  <a:close/>
                </a:path>
              </a:pathLst>
            </a:custGeom>
            <a:solidFill>
              <a:srgbClr val="0F6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744782" y="948555"/>
              <a:ext cx="5252720" cy="1480185"/>
            </a:xfrm>
            <a:custGeom>
              <a:avLst/>
              <a:gdLst/>
              <a:ahLst/>
              <a:cxnLst/>
              <a:rect l="l" t="t" r="r" b="b"/>
              <a:pathLst>
                <a:path w="5252719" h="1480185">
                  <a:moveTo>
                    <a:pt x="5252437" y="1479992"/>
                  </a:moveTo>
                  <a:lnTo>
                    <a:pt x="0" y="1479992"/>
                  </a:lnTo>
                  <a:lnTo>
                    <a:pt x="0" y="741188"/>
                  </a:lnTo>
                  <a:lnTo>
                    <a:pt x="6897" y="696328"/>
                  </a:lnTo>
                  <a:lnTo>
                    <a:pt x="23035" y="652079"/>
                  </a:lnTo>
                  <a:lnTo>
                    <a:pt x="48394" y="608273"/>
                  </a:lnTo>
                  <a:lnTo>
                    <a:pt x="82600" y="565297"/>
                  </a:lnTo>
                  <a:lnTo>
                    <a:pt x="125383" y="523222"/>
                  </a:lnTo>
                  <a:lnTo>
                    <a:pt x="176470" y="482135"/>
                  </a:lnTo>
                  <a:lnTo>
                    <a:pt x="235583" y="442124"/>
                  </a:lnTo>
                  <a:lnTo>
                    <a:pt x="302448" y="403273"/>
                  </a:lnTo>
                  <a:lnTo>
                    <a:pt x="338702" y="384311"/>
                  </a:lnTo>
                  <a:lnTo>
                    <a:pt x="376790" y="365672"/>
                  </a:lnTo>
                  <a:lnTo>
                    <a:pt x="416678" y="347367"/>
                  </a:lnTo>
                  <a:lnTo>
                    <a:pt x="458332" y="329407"/>
                  </a:lnTo>
                  <a:lnTo>
                    <a:pt x="501717" y="311802"/>
                  </a:lnTo>
                  <a:lnTo>
                    <a:pt x="546799" y="294564"/>
                  </a:lnTo>
                  <a:lnTo>
                    <a:pt x="593544" y="277703"/>
                  </a:lnTo>
                  <a:lnTo>
                    <a:pt x="641916" y="261230"/>
                  </a:lnTo>
                  <a:lnTo>
                    <a:pt x="691882" y="245157"/>
                  </a:lnTo>
                  <a:lnTo>
                    <a:pt x="743408" y="229494"/>
                  </a:lnTo>
                  <a:lnTo>
                    <a:pt x="796458" y="214251"/>
                  </a:lnTo>
                  <a:lnTo>
                    <a:pt x="850998" y="199440"/>
                  </a:lnTo>
                  <a:lnTo>
                    <a:pt x="906994" y="185072"/>
                  </a:lnTo>
                  <a:lnTo>
                    <a:pt x="964412" y="171158"/>
                  </a:lnTo>
                  <a:lnTo>
                    <a:pt x="1023216" y="157707"/>
                  </a:lnTo>
                  <a:lnTo>
                    <a:pt x="1083373" y="144732"/>
                  </a:lnTo>
                  <a:lnTo>
                    <a:pt x="1144848" y="132243"/>
                  </a:lnTo>
                  <a:lnTo>
                    <a:pt x="1207607" y="120251"/>
                  </a:lnTo>
                  <a:lnTo>
                    <a:pt x="1271615" y="108767"/>
                  </a:lnTo>
                  <a:lnTo>
                    <a:pt x="1336335" y="97886"/>
                  </a:lnTo>
                  <a:lnTo>
                    <a:pt x="1403242" y="87365"/>
                  </a:lnTo>
                  <a:lnTo>
                    <a:pt x="1470791" y="77469"/>
                  </a:lnTo>
                  <a:lnTo>
                    <a:pt x="1539452" y="68125"/>
                  </a:lnTo>
                  <a:lnTo>
                    <a:pt x="1679970" y="51134"/>
                  </a:lnTo>
                  <a:lnTo>
                    <a:pt x="1751759" y="43508"/>
                  </a:lnTo>
                  <a:lnTo>
                    <a:pt x="1897216" y="30490"/>
                  </a:lnTo>
                  <a:lnTo>
                    <a:pt x="2048396" y="19429"/>
                  </a:lnTo>
                  <a:lnTo>
                    <a:pt x="2203810" y="10597"/>
                  </a:lnTo>
                  <a:lnTo>
                    <a:pt x="2361971" y="4265"/>
                  </a:lnTo>
                  <a:lnTo>
                    <a:pt x="2521390" y="702"/>
                  </a:lnTo>
                  <a:lnTo>
                    <a:pt x="2627633" y="0"/>
                  </a:lnTo>
                  <a:lnTo>
                    <a:pt x="2689045" y="177"/>
                  </a:lnTo>
                  <a:lnTo>
                    <a:pt x="2744085" y="702"/>
                  </a:lnTo>
                  <a:lnTo>
                    <a:pt x="2739737" y="702"/>
                  </a:lnTo>
                  <a:lnTo>
                    <a:pt x="2889521" y="3751"/>
                  </a:lnTo>
                  <a:lnTo>
                    <a:pt x="3043107" y="9474"/>
                  </a:lnTo>
                  <a:lnTo>
                    <a:pt x="3193577" y="17670"/>
                  </a:lnTo>
                  <a:lnTo>
                    <a:pt x="3340556" y="28230"/>
                  </a:lnTo>
                  <a:lnTo>
                    <a:pt x="3483670" y="41046"/>
                  </a:lnTo>
                  <a:lnTo>
                    <a:pt x="3489346" y="41867"/>
                  </a:lnTo>
                  <a:lnTo>
                    <a:pt x="3495012" y="41867"/>
                  </a:lnTo>
                  <a:lnTo>
                    <a:pt x="3500678" y="42688"/>
                  </a:lnTo>
                  <a:lnTo>
                    <a:pt x="3571695" y="50485"/>
                  </a:lnTo>
                  <a:lnTo>
                    <a:pt x="3710890" y="67794"/>
                  </a:lnTo>
                  <a:lnTo>
                    <a:pt x="3778994" y="77285"/>
                  </a:lnTo>
                  <a:lnTo>
                    <a:pt x="3846337" y="87365"/>
                  </a:lnTo>
                  <a:lnTo>
                    <a:pt x="3912029" y="97886"/>
                  </a:lnTo>
                  <a:lnTo>
                    <a:pt x="3976885" y="108973"/>
                  </a:lnTo>
                  <a:lnTo>
                    <a:pt x="4040584" y="120571"/>
                  </a:lnTo>
                  <a:lnTo>
                    <a:pt x="4103089" y="132669"/>
                  </a:lnTo>
                  <a:lnTo>
                    <a:pt x="4164363" y="145255"/>
                  </a:lnTo>
                  <a:lnTo>
                    <a:pt x="4224368" y="158319"/>
                  </a:lnTo>
                  <a:lnTo>
                    <a:pt x="4283067" y="171851"/>
                  </a:lnTo>
                  <a:lnTo>
                    <a:pt x="4340424" y="185838"/>
                  </a:lnTo>
                  <a:lnTo>
                    <a:pt x="4396400" y="200271"/>
                  </a:lnTo>
                  <a:lnTo>
                    <a:pt x="4450959" y="215139"/>
                  </a:lnTo>
                  <a:lnTo>
                    <a:pt x="4504064" y="230430"/>
                  </a:lnTo>
                  <a:lnTo>
                    <a:pt x="4555677" y="246134"/>
                  </a:lnTo>
                  <a:lnTo>
                    <a:pt x="4605761" y="262240"/>
                  </a:lnTo>
                  <a:lnTo>
                    <a:pt x="4654279" y="278737"/>
                  </a:lnTo>
                  <a:lnTo>
                    <a:pt x="4701194" y="295615"/>
                  </a:lnTo>
                  <a:lnTo>
                    <a:pt x="4746469" y="312862"/>
                  </a:lnTo>
                  <a:lnTo>
                    <a:pt x="4790066" y="330467"/>
                  </a:lnTo>
                  <a:lnTo>
                    <a:pt x="4831948" y="348421"/>
                  </a:lnTo>
                  <a:lnTo>
                    <a:pt x="4872078" y="366711"/>
                  </a:lnTo>
                  <a:lnTo>
                    <a:pt x="4910419" y="385327"/>
                  </a:lnTo>
                  <a:lnTo>
                    <a:pt x="4946933" y="404259"/>
                  </a:lnTo>
                  <a:lnTo>
                    <a:pt x="4981584" y="423495"/>
                  </a:lnTo>
                  <a:lnTo>
                    <a:pt x="5014335" y="443024"/>
                  </a:lnTo>
                  <a:lnTo>
                    <a:pt x="5073984" y="482921"/>
                  </a:lnTo>
                  <a:lnTo>
                    <a:pt x="5125585" y="523861"/>
                  </a:lnTo>
                  <a:lnTo>
                    <a:pt x="5168839" y="565759"/>
                  </a:lnTo>
                  <a:lnTo>
                    <a:pt x="5203448" y="608527"/>
                  </a:lnTo>
                  <a:lnTo>
                    <a:pt x="5229116" y="652079"/>
                  </a:lnTo>
                  <a:lnTo>
                    <a:pt x="5245597" y="696579"/>
                  </a:lnTo>
                  <a:lnTo>
                    <a:pt x="5252437" y="741188"/>
                  </a:lnTo>
                  <a:lnTo>
                    <a:pt x="5252437" y="1479992"/>
                  </a:lnTo>
                  <a:close/>
                </a:path>
              </a:pathLst>
            </a:custGeom>
            <a:solidFill>
              <a:srgbClr val="00BE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20550" y="202397"/>
            <a:ext cx="9066530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ESTRATEGIAS/ACCIÓN</a:t>
            </a:r>
            <a:r>
              <a:rPr spc="-330" dirty="0"/>
              <a:t> </a:t>
            </a:r>
            <a:r>
              <a:rPr spc="250" dirty="0"/>
              <a:t>COMERCIAL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641693" y="2412474"/>
            <a:ext cx="5286375" cy="7304405"/>
            <a:chOff x="641693" y="2412474"/>
            <a:chExt cx="5286375" cy="7304405"/>
          </a:xfrm>
        </p:grpSpPr>
        <p:sp>
          <p:nvSpPr>
            <p:cNvPr id="7" name="object 7"/>
            <p:cNvSpPr/>
            <p:nvPr/>
          </p:nvSpPr>
          <p:spPr>
            <a:xfrm>
              <a:off x="656579" y="2431427"/>
              <a:ext cx="5252720" cy="7263765"/>
            </a:xfrm>
            <a:custGeom>
              <a:avLst/>
              <a:gdLst/>
              <a:ahLst/>
              <a:cxnLst/>
              <a:rect l="l" t="t" r="r" b="b"/>
              <a:pathLst>
                <a:path w="5252720" h="7263765">
                  <a:moveTo>
                    <a:pt x="0" y="7263137"/>
                  </a:moveTo>
                  <a:lnTo>
                    <a:pt x="0" y="0"/>
                  </a:lnTo>
                  <a:lnTo>
                    <a:pt x="5252438" y="0"/>
                  </a:lnTo>
                  <a:lnTo>
                    <a:pt x="5252438" y="7263137"/>
                  </a:lnTo>
                  <a:lnTo>
                    <a:pt x="0" y="726313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0743" y="2431524"/>
              <a:ext cx="5248275" cy="7266305"/>
            </a:xfrm>
            <a:custGeom>
              <a:avLst/>
              <a:gdLst/>
              <a:ahLst/>
              <a:cxnLst/>
              <a:rect l="l" t="t" r="r" b="b"/>
              <a:pathLst>
                <a:path w="5248275" h="7266305">
                  <a:moveTo>
                    <a:pt x="5248274" y="0"/>
                  </a:moveTo>
                  <a:lnTo>
                    <a:pt x="5248274" y="7265836"/>
                  </a:lnTo>
                  <a:lnTo>
                    <a:pt x="0" y="7265836"/>
                  </a:lnTo>
                  <a:lnTo>
                    <a:pt x="0" y="0"/>
                  </a:lnTo>
                  <a:lnTo>
                    <a:pt x="5248274" y="0"/>
                  </a:lnTo>
                  <a:close/>
                </a:path>
              </a:pathLst>
            </a:custGeom>
            <a:ln w="38070">
              <a:solidFill>
                <a:srgbClr val="E71F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656656" y="880451"/>
            <a:ext cx="5252720" cy="1480185"/>
          </a:xfrm>
          <a:custGeom>
            <a:avLst/>
            <a:gdLst/>
            <a:ahLst/>
            <a:cxnLst/>
            <a:rect l="l" t="t" r="r" b="b"/>
            <a:pathLst>
              <a:path w="5252720" h="1480185">
                <a:moveTo>
                  <a:pt x="5252437" y="1479992"/>
                </a:moveTo>
                <a:lnTo>
                  <a:pt x="0" y="1479992"/>
                </a:lnTo>
                <a:lnTo>
                  <a:pt x="0" y="741188"/>
                </a:lnTo>
                <a:lnTo>
                  <a:pt x="2297" y="718687"/>
                </a:lnTo>
                <a:lnTo>
                  <a:pt x="13772" y="674235"/>
                </a:lnTo>
                <a:lnTo>
                  <a:pt x="34594" y="630071"/>
                </a:lnTo>
                <a:lnTo>
                  <a:pt x="64407" y="586677"/>
                </a:lnTo>
                <a:lnTo>
                  <a:pt x="102936" y="544141"/>
                </a:lnTo>
                <a:lnTo>
                  <a:pt x="149906" y="502550"/>
                </a:lnTo>
                <a:lnTo>
                  <a:pt x="205040" y="461990"/>
                </a:lnTo>
                <a:lnTo>
                  <a:pt x="268064" y="422548"/>
                </a:lnTo>
                <a:lnTo>
                  <a:pt x="302448" y="403273"/>
                </a:lnTo>
                <a:lnTo>
                  <a:pt x="338701" y="384311"/>
                </a:lnTo>
                <a:lnTo>
                  <a:pt x="376789" y="365672"/>
                </a:lnTo>
                <a:lnTo>
                  <a:pt x="416678" y="347367"/>
                </a:lnTo>
                <a:lnTo>
                  <a:pt x="458331" y="329407"/>
                </a:lnTo>
                <a:lnTo>
                  <a:pt x="501717" y="311802"/>
                </a:lnTo>
                <a:lnTo>
                  <a:pt x="546799" y="294564"/>
                </a:lnTo>
                <a:lnTo>
                  <a:pt x="593543" y="277703"/>
                </a:lnTo>
                <a:lnTo>
                  <a:pt x="641916" y="261230"/>
                </a:lnTo>
                <a:lnTo>
                  <a:pt x="691882" y="245157"/>
                </a:lnTo>
                <a:lnTo>
                  <a:pt x="743407" y="229494"/>
                </a:lnTo>
                <a:lnTo>
                  <a:pt x="796457" y="214251"/>
                </a:lnTo>
                <a:lnTo>
                  <a:pt x="850998" y="199440"/>
                </a:lnTo>
                <a:lnTo>
                  <a:pt x="906994" y="185072"/>
                </a:lnTo>
                <a:lnTo>
                  <a:pt x="964411" y="171158"/>
                </a:lnTo>
                <a:lnTo>
                  <a:pt x="1023216" y="157707"/>
                </a:lnTo>
                <a:lnTo>
                  <a:pt x="1083373" y="144732"/>
                </a:lnTo>
                <a:lnTo>
                  <a:pt x="1144848" y="132243"/>
                </a:lnTo>
                <a:lnTo>
                  <a:pt x="1207607" y="120251"/>
                </a:lnTo>
                <a:lnTo>
                  <a:pt x="1271615" y="108767"/>
                </a:lnTo>
                <a:lnTo>
                  <a:pt x="1336335" y="97886"/>
                </a:lnTo>
                <a:lnTo>
                  <a:pt x="1403241" y="87365"/>
                </a:lnTo>
                <a:lnTo>
                  <a:pt x="1470790" y="77469"/>
                </a:lnTo>
                <a:lnTo>
                  <a:pt x="1539451" y="68125"/>
                </a:lnTo>
                <a:lnTo>
                  <a:pt x="1679970" y="51134"/>
                </a:lnTo>
                <a:lnTo>
                  <a:pt x="1751758" y="43508"/>
                </a:lnTo>
                <a:lnTo>
                  <a:pt x="1897215" y="30490"/>
                </a:lnTo>
                <a:lnTo>
                  <a:pt x="2048395" y="19429"/>
                </a:lnTo>
                <a:lnTo>
                  <a:pt x="2203810" y="10597"/>
                </a:lnTo>
                <a:lnTo>
                  <a:pt x="2361971" y="4265"/>
                </a:lnTo>
                <a:lnTo>
                  <a:pt x="2521390" y="702"/>
                </a:lnTo>
                <a:lnTo>
                  <a:pt x="2627633" y="0"/>
                </a:lnTo>
                <a:lnTo>
                  <a:pt x="2689045" y="177"/>
                </a:lnTo>
                <a:lnTo>
                  <a:pt x="2744085" y="702"/>
                </a:lnTo>
                <a:lnTo>
                  <a:pt x="2739737" y="702"/>
                </a:lnTo>
                <a:lnTo>
                  <a:pt x="2889521" y="3751"/>
                </a:lnTo>
                <a:lnTo>
                  <a:pt x="3043107" y="9474"/>
                </a:lnTo>
                <a:lnTo>
                  <a:pt x="3193577" y="17670"/>
                </a:lnTo>
                <a:lnTo>
                  <a:pt x="3340555" y="28230"/>
                </a:lnTo>
                <a:lnTo>
                  <a:pt x="3483669" y="41046"/>
                </a:lnTo>
                <a:lnTo>
                  <a:pt x="3489346" y="41867"/>
                </a:lnTo>
                <a:lnTo>
                  <a:pt x="3495012" y="41867"/>
                </a:lnTo>
                <a:lnTo>
                  <a:pt x="3500679" y="42688"/>
                </a:lnTo>
                <a:lnTo>
                  <a:pt x="3571695" y="50485"/>
                </a:lnTo>
                <a:lnTo>
                  <a:pt x="3710891" y="67794"/>
                </a:lnTo>
                <a:lnTo>
                  <a:pt x="3778994" y="77285"/>
                </a:lnTo>
                <a:lnTo>
                  <a:pt x="3846338" y="87365"/>
                </a:lnTo>
                <a:lnTo>
                  <a:pt x="3912029" y="97886"/>
                </a:lnTo>
                <a:lnTo>
                  <a:pt x="3976885" y="108973"/>
                </a:lnTo>
                <a:lnTo>
                  <a:pt x="4040584" y="120571"/>
                </a:lnTo>
                <a:lnTo>
                  <a:pt x="4103089" y="132669"/>
                </a:lnTo>
                <a:lnTo>
                  <a:pt x="4164363" y="145255"/>
                </a:lnTo>
                <a:lnTo>
                  <a:pt x="4224368" y="158319"/>
                </a:lnTo>
                <a:lnTo>
                  <a:pt x="4283067" y="171851"/>
                </a:lnTo>
                <a:lnTo>
                  <a:pt x="4340424" y="185838"/>
                </a:lnTo>
                <a:lnTo>
                  <a:pt x="4396400" y="200271"/>
                </a:lnTo>
                <a:lnTo>
                  <a:pt x="4450959" y="215139"/>
                </a:lnTo>
                <a:lnTo>
                  <a:pt x="4504064" y="230430"/>
                </a:lnTo>
                <a:lnTo>
                  <a:pt x="4555677" y="246134"/>
                </a:lnTo>
                <a:lnTo>
                  <a:pt x="4605761" y="262240"/>
                </a:lnTo>
                <a:lnTo>
                  <a:pt x="4654279" y="278737"/>
                </a:lnTo>
                <a:lnTo>
                  <a:pt x="4701194" y="295615"/>
                </a:lnTo>
                <a:lnTo>
                  <a:pt x="4746468" y="312862"/>
                </a:lnTo>
                <a:lnTo>
                  <a:pt x="4790065" y="330467"/>
                </a:lnTo>
                <a:lnTo>
                  <a:pt x="4831947" y="348421"/>
                </a:lnTo>
                <a:lnTo>
                  <a:pt x="4872078" y="366711"/>
                </a:lnTo>
                <a:lnTo>
                  <a:pt x="4910419" y="385327"/>
                </a:lnTo>
                <a:lnTo>
                  <a:pt x="4946933" y="404259"/>
                </a:lnTo>
                <a:lnTo>
                  <a:pt x="4981584" y="423495"/>
                </a:lnTo>
                <a:lnTo>
                  <a:pt x="5014335" y="443024"/>
                </a:lnTo>
                <a:lnTo>
                  <a:pt x="5073984" y="482921"/>
                </a:lnTo>
                <a:lnTo>
                  <a:pt x="5125585" y="523861"/>
                </a:lnTo>
                <a:lnTo>
                  <a:pt x="5168839" y="565759"/>
                </a:lnTo>
                <a:lnTo>
                  <a:pt x="5203448" y="608527"/>
                </a:lnTo>
                <a:lnTo>
                  <a:pt x="5229116" y="652079"/>
                </a:lnTo>
                <a:lnTo>
                  <a:pt x="5245597" y="696579"/>
                </a:lnTo>
                <a:lnTo>
                  <a:pt x="5252437" y="741188"/>
                </a:lnTo>
                <a:lnTo>
                  <a:pt x="5252437" y="1479992"/>
                </a:lnTo>
                <a:close/>
              </a:path>
            </a:pathLst>
          </a:custGeom>
          <a:solidFill>
            <a:srgbClr val="B807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20944" y="1337290"/>
            <a:ext cx="4078604" cy="659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150" b="1" spc="-114" dirty="0">
                <a:solidFill>
                  <a:srgbClr val="F1F1F1"/>
                </a:solidFill>
                <a:latin typeface="Arial"/>
                <a:cs typeface="Arial"/>
              </a:rPr>
              <a:t>Evaluar</a:t>
            </a:r>
            <a:r>
              <a:rPr sz="4150" b="1" spc="-295" dirty="0">
                <a:solidFill>
                  <a:srgbClr val="F1F1F1"/>
                </a:solidFill>
                <a:latin typeface="Arial"/>
                <a:cs typeface="Arial"/>
              </a:rPr>
              <a:t> </a:t>
            </a:r>
            <a:r>
              <a:rPr sz="4150" b="1" spc="-150" dirty="0">
                <a:solidFill>
                  <a:srgbClr val="F1F1F1"/>
                </a:solidFill>
                <a:latin typeface="Arial"/>
                <a:cs typeface="Arial"/>
              </a:rPr>
              <a:t>&amp;</a:t>
            </a:r>
            <a:r>
              <a:rPr sz="4150" b="1" spc="-295" dirty="0">
                <a:solidFill>
                  <a:srgbClr val="F1F1F1"/>
                </a:solidFill>
                <a:latin typeface="Arial"/>
                <a:cs typeface="Arial"/>
              </a:rPr>
              <a:t> </a:t>
            </a:r>
            <a:r>
              <a:rPr sz="4150" b="1" spc="-10" dirty="0">
                <a:solidFill>
                  <a:srgbClr val="F1F1F1"/>
                </a:solidFill>
                <a:latin typeface="Arial"/>
                <a:cs typeface="Arial"/>
              </a:rPr>
              <a:t>Captar</a:t>
            </a:r>
            <a:endParaRPr sz="4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5852" y="2490863"/>
            <a:ext cx="4907915" cy="532384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63500">
              <a:lnSpc>
                <a:spcPct val="139100"/>
              </a:lnSpc>
              <a:spcBef>
                <a:spcPts val="265"/>
              </a:spcBef>
              <a:tabLst>
                <a:tab pos="2703830" algn="l"/>
              </a:tabLst>
            </a:pPr>
            <a:r>
              <a:rPr sz="2150" spc="-200" dirty="0">
                <a:latin typeface="MS Gothic"/>
                <a:cs typeface="MS Gothic"/>
              </a:rPr>
              <a:t>✔</a:t>
            </a:r>
            <a:r>
              <a:rPr sz="2150" spc="-635" dirty="0">
                <a:latin typeface="MS Gothic"/>
                <a:cs typeface="MS Gothic"/>
              </a:rPr>
              <a:t> </a:t>
            </a:r>
            <a:r>
              <a:rPr sz="1950" spc="-10" dirty="0">
                <a:latin typeface="Tahoma"/>
                <a:cs typeface="Tahoma"/>
              </a:rPr>
              <a:t>Ejecutar</a:t>
            </a:r>
            <a:r>
              <a:rPr sz="1950" spc="-160" dirty="0">
                <a:latin typeface="Tahoma"/>
                <a:cs typeface="Tahoma"/>
              </a:rPr>
              <a:t> </a:t>
            </a:r>
            <a:r>
              <a:rPr sz="1950" b="1" spc="-45" dirty="0">
                <a:latin typeface="Arial"/>
                <a:cs typeface="Arial"/>
              </a:rPr>
              <a:t>campañas</a:t>
            </a:r>
            <a:r>
              <a:rPr sz="1950" b="1" spc="-95" dirty="0">
                <a:latin typeface="Arial"/>
                <a:cs typeface="Arial"/>
              </a:rPr>
              <a:t> </a:t>
            </a:r>
            <a:r>
              <a:rPr sz="1950" b="1" spc="-45" dirty="0">
                <a:latin typeface="Arial"/>
                <a:cs typeface="Arial"/>
              </a:rPr>
              <a:t>dirigidas</a:t>
            </a:r>
            <a:r>
              <a:rPr sz="1950" b="1" spc="-100" dirty="0">
                <a:latin typeface="Arial"/>
                <a:cs typeface="Arial"/>
              </a:rPr>
              <a:t> </a:t>
            </a:r>
            <a:r>
              <a:rPr sz="1950" spc="-10" dirty="0">
                <a:latin typeface="Tahoma"/>
                <a:cs typeface="Tahoma"/>
              </a:rPr>
              <a:t>en</a:t>
            </a:r>
            <a:r>
              <a:rPr sz="1950" spc="-160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zonas</a:t>
            </a:r>
            <a:r>
              <a:rPr sz="1950" spc="-160" dirty="0">
                <a:latin typeface="Tahoma"/>
                <a:cs typeface="Tahoma"/>
              </a:rPr>
              <a:t> </a:t>
            </a:r>
            <a:r>
              <a:rPr sz="1950" spc="-25" dirty="0">
                <a:latin typeface="Tahoma"/>
                <a:cs typeface="Tahoma"/>
              </a:rPr>
              <a:t>de </a:t>
            </a:r>
            <a:r>
              <a:rPr sz="1950" spc="-60" dirty="0">
                <a:latin typeface="Tahoma"/>
                <a:cs typeface="Tahoma"/>
              </a:rPr>
              <a:t>baja</a:t>
            </a:r>
            <a:r>
              <a:rPr sz="1950" spc="-140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cobertura</a:t>
            </a:r>
            <a:r>
              <a:rPr sz="1950" spc="-135" dirty="0">
                <a:latin typeface="Tahoma"/>
                <a:cs typeface="Tahoma"/>
              </a:rPr>
              <a:t> </a:t>
            </a:r>
            <a:r>
              <a:rPr sz="1950" spc="-35" dirty="0">
                <a:latin typeface="Tahoma"/>
                <a:cs typeface="Tahoma"/>
              </a:rPr>
              <a:t>y</a:t>
            </a:r>
            <a:r>
              <a:rPr sz="1950" spc="-13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activar</a:t>
            </a:r>
            <a:r>
              <a:rPr sz="1950" spc="-13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agencias</a:t>
            </a:r>
            <a:r>
              <a:rPr sz="1950" spc="-13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con</a:t>
            </a:r>
            <a:r>
              <a:rPr sz="1950" spc="-135" dirty="0">
                <a:latin typeface="Tahoma"/>
                <a:cs typeface="Tahoma"/>
              </a:rPr>
              <a:t> </a:t>
            </a:r>
            <a:r>
              <a:rPr sz="1950" spc="-20" dirty="0">
                <a:latin typeface="Tahoma"/>
                <a:cs typeface="Tahoma"/>
              </a:rPr>
              <a:t>bajo </a:t>
            </a:r>
            <a:r>
              <a:rPr sz="1950" dirty="0">
                <a:latin typeface="Tahoma"/>
                <a:cs typeface="Tahoma"/>
              </a:rPr>
              <a:t>desempeño</a:t>
            </a:r>
            <a:r>
              <a:rPr sz="1950" spc="-110" dirty="0">
                <a:latin typeface="Tahoma"/>
                <a:cs typeface="Tahoma"/>
              </a:rPr>
              <a:t> </a:t>
            </a:r>
            <a:r>
              <a:rPr sz="1950" spc="-10" dirty="0">
                <a:latin typeface="Tahoma"/>
                <a:cs typeface="Tahoma"/>
              </a:rPr>
              <a:t>comercial.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b="1" spc="894" dirty="0">
                <a:latin typeface="Arial"/>
                <a:cs typeface="Arial"/>
              </a:rPr>
              <a:t>(</a:t>
            </a:r>
            <a:r>
              <a:rPr sz="2200" spc="894" dirty="0">
                <a:latin typeface="Webdings"/>
                <a:cs typeface="Webdings"/>
              </a:rPr>
              <a:t>📌</a:t>
            </a:r>
            <a:r>
              <a:rPr sz="2200" spc="-155" dirty="0">
                <a:latin typeface="Times New Roman"/>
                <a:cs typeface="Times New Roman"/>
              </a:rPr>
              <a:t> </a:t>
            </a:r>
            <a:r>
              <a:rPr sz="1950" b="1" spc="-80" dirty="0">
                <a:latin typeface="Arial"/>
                <a:cs typeface="Arial"/>
              </a:rPr>
              <a:t>Obj.</a:t>
            </a:r>
            <a:r>
              <a:rPr sz="1950" b="1" spc="-140" dirty="0">
                <a:latin typeface="Arial"/>
                <a:cs typeface="Arial"/>
              </a:rPr>
              <a:t> </a:t>
            </a:r>
            <a:r>
              <a:rPr sz="1950" b="1" spc="85" dirty="0">
                <a:latin typeface="Arial"/>
                <a:cs typeface="Arial"/>
              </a:rPr>
              <a:t>1</a:t>
            </a:r>
            <a:r>
              <a:rPr sz="1950" b="1" spc="-145" dirty="0">
                <a:latin typeface="Arial"/>
                <a:cs typeface="Arial"/>
              </a:rPr>
              <a:t> </a:t>
            </a:r>
            <a:r>
              <a:rPr sz="1950" b="1" dirty="0">
                <a:latin typeface="Arial"/>
                <a:cs typeface="Arial"/>
              </a:rPr>
              <a:t>y</a:t>
            </a:r>
            <a:r>
              <a:rPr sz="1950" b="1" spc="-140" dirty="0">
                <a:latin typeface="Arial"/>
                <a:cs typeface="Arial"/>
              </a:rPr>
              <a:t> </a:t>
            </a:r>
            <a:r>
              <a:rPr sz="1950" b="1" spc="45" dirty="0">
                <a:latin typeface="Arial"/>
                <a:cs typeface="Arial"/>
              </a:rPr>
              <a:t>2)</a:t>
            </a:r>
            <a:endParaRPr sz="1950">
              <a:latin typeface="Arial"/>
              <a:cs typeface="Arial"/>
            </a:endParaRPr>
          </a:p>
          <a:p>
            <a:pPr marL="12700" marR="93980" indent="49530">
              <a:lnSpc>
                <a:spcPts val="3450"/>
              </a:lnSpc>
              <a:spcBef>
                <a:spcPts val="250"/>
              </a:spcBef>
              <a:tabLst>
                <a:tab pos="2504440" algn="l"/>
              </a:tabLst>
            </a:pPr>
            <a:r>
              <a:rPr sz="2150" spc="-200" dirty="0">
                <a:latin typeface="MS Gothic"/>
                <a:cs typeface="MS Gothic"/>
              </a:rPr>
              <a:t>✔</a:t>
            </a:r>
            <a:r>
              <a:rPr sz="2150" spc="-640" dirty="0">
                <a:latin typeface="MS Gothic"/>
                <a:cs typeface="MS Gothic"/>
              </a:rPr>
              <a:t> </a:t>
            </a:r>
            <a:r>
              <a:rPr sz="1950" b="1" spc="-50" dirty="0">
                <a:latin typeface="Arial"/>
                <a:cs typeface="Arial"/>
              </a:rPr>
              <a:t>Programar</a:t>
            </a:r>
            <a:r>
              <a:rPr sz="1950" b="1" spc="-105" dirty="0">
                <a:latin typeface="Arial"/>
                <a:cs typeface="Arial"/>
              </a:rPr>
              <a:t> </a:t>
            </a:r>
            <a:r>
              <a:rPr sz="1950" b="1" spc="-65" dirty="0">
                <a:latin typeface="Arial"/>
                <a:cs typeface="Arial"/>
              </a:rPr>
              <a:t>promociones</a:t>
            </a:r>
            <a:r>
              <a:rPr sz="1950" b="1" spc="-105" dirty="0">
                <a:latin typeface="Arial"/>
                <a:cs typeface="Arial"/>
              </a:rPr>
              <a:t> </a:t>
            </a:r>
            <a:r>
              <a:rPr sz="1950" spc="-10" dirty="0">
                <a:latin typeface="Tahoma"/>
                <a:cs typeface="Tahoma"/>
              </a:rPr>
              <a:t>en</a:t>
            </a:r>
            <a:r>
              <a:rPr sz="1950" spc="-165" dirty="0">
                <a:latin typeface="Tahoma"/>
                <a:cs typeface="Tahoma"/>
              </a:rPr>
              <a:t> </a:t>
            </a:r>
            <a:r>
              <a:rPr sz="1950" spc="-10" dirty="0">
                <a:latin typeface="Tahoma"/>
                <a:cs typeface="Tahoma"/>
              </a:rPr>
              <a:t>temporadas </a:t>
            </a:r>
            <a:r>
              <a:rPr sz="1950" dirty="0">
                <a:latin typeface="Tahoma"/>
                <a:cs typeface="Tahoma"/>
              </a:rPr>
              <a:t>clave</a:t>
            </a:r>
            <a:r>
              <a:rPr sz="1950" spc="-114" dirty="0">
                <a:latin typeface="Tahoma"/>
                <a:cs typeface="Tahoma"/>
              </a:rPr>
              <a:t> </a:t>
            </a:r>
            <a:r>
              <a:rPr sz="1950" spc="-10" dirty="0">
                <a:latin typeface="Tahoma"/>
                <a:cs typeface="Tahoma"/>
              </a:rPr>
              <a:t>utilizando</a:t>
            </a:r>
            <a:r>
              <a:rPr sz="1950" spc="-11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los</a:t>
            </a:r>
            <a:r>
              <a:rPr sz="1950" spc="-11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canales</a:t>
            </a:r>
            <a:r>
              <a:rPr sz="1950" spc="-110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más</a:t>
            </a:r>
            <a:r>
              <a:rPr sz="1950" spc="-114" dirty="0">
                <a:latin typeface="Tahoma"/>
                <a:cs typeface="Tahoma"/>
              </a:rPr>
              <a:t> </a:t>
            </a:r>
            <a:r>
              <a:rPr sz="1950" spc="55" dirty="0">
                <a:latin typeface="Tahoma"/>
                <a:cs typeface="Tahoma"/>
              </a:rPr>
              <a:t>efectivos </a:t>
            </a:r>
            <a:r>
              <a:rPr sz="1950" spc="-40" dirty="0">
                <a:latin typeface="Tahoma"/>
                <a:cs typeface="Tahoma"/>
              </a:rPr>
              <a:t>para</a:t>
            </a:r>
            <a:r>
              <a:rPr sz="1950" spc="-195" dirty="0">
                <a:latin typeface="Tahoma"/>
                <a:cs typeface="Tahoma"/>
              </a:rPr>
              <a:t> </a:t>
            </a:r>
            <a:r>
              <a:rPr sz="1950" spc="85" dirty="0">
                <a:latin typeface="Tahoma"/>
                <a:cs typeface="Tahoma"/>
              </a:rPr>
              <a:t>este</a:t>
            </a:r>
            <a:r>
              <a:rPr sz="1950" spc="-190" dirty="0">
                <a:latin typeface="Tahoma"/>
                <a:cs typeface="Tahoma"/>
              </a:rPr>
              <a:t> </a:t>
            </a:r>
            <a:r>
              <a:rPr sz="1950" spc="-10" dirty="0">
                <a:latin typeface="Tahoma"/>
                <a:cs typeface="Tahoma"/>
              </a:rPr>
              <a:t>segmento.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b="1" spc="894" dirty="0">
                <a:latin typeface="Arial"/>
                <a:cs typeface="Arial"/>
              </a:rPr>
              <a:t>(</a:t>
            </a:r>
            <a:r>
              <a:rPr sz="2200" spc="894" dirty="0">
                <a:latin typeface="Webdings"/>
                <a:cs typeface="Webdings"/>
              </a:rPr>
              <a:t>📌</a:t>
            </a:r>
            <a:r>
              <a:rPr sz="2200" spc="-155" dirty="0">
                <a:latin typeface="Times New Roman"/>
                <a:cs typeface="Times New Roman"/>
              </a:rPr>
              <a:t> </a:t>
            </a:r>
            <a:r>
              <a:rPr sz="1950" b="1" spc="-80" dirty="0">
                <a:latin typeface="Arial"/>
                <a:cs typeface="Arial"/>
              </a:rPr>
              <a:t>Obj.</a:t>
            </a:r>
            <a:r>
              <a:rPr sz="1950" b="1" spc="-140" dirty="0">
                <a:latin typeface="Arial"/>
                <a:cs typeface="Arial"/>
              </a:rPr>
              <a:t> </a:t>
            </a:r>
            <a:r>
              <a:rPr sz="1950" b="1" spc="85" dirty="0">
                <a:latin typeface="Arial"/>
                <a:cs typeface="Arial"/>
              </a:rPr>
              <a:t>4</a:t>
            </a:r>
            <a:r>
              <a:rPr sz="1950" b="1" spc="-145" dirty="0">
                <a:latin typeface="Arial"/>
                <a:cs typeface="Arial"/>
              </a:rPr>
              <a:t> </a:t>
            </a:r>
            <a:r>
              <a:rPr sz="1950" b="1" dirty="0">
                <a:latin typeface="Arial"/>
                <a:cs typeface="Arial"/>
              </a:rPr>
              <a:t>y</a:t>
            </a:r>
            <a:r>
              <a:rPr sz="1950" b="1" spc="-140" dirty="0">
                <a:latin typeface="Arial"/>
                <a:cs typeface="Arial"/>
              </a:rPr>
              <a:t> </a:t>
            </a:r>
            <a:r>
              <a:rPr sz="1950" b="1" spc="45" dirty="0">
                <a:latin typeface="Arial"/>
                <a:cs typeface="Arial"/>
              </a:rPr>
              <a:t>5)</a:t>
            </a:r>
            <a:endParaRPr sz="1950">
              <a:latin typeface="Arial"/>
              <a:cs typeface="Arial"/>
            </a:endParaRPr>
          </a:p>
          <a:p>
            <a:pPr marL="12700" marR="5080" indent="49530">
              <a:lnSpc>
                <a:spcPts val="3450"/>
              </a:lnSpc>
              <a:tabLst>
                <a:tab pos="1400810" algn="l"/>
              </a:tabLst>
            </a:pPr>
            <a:r>
              <a:rPr sz="2150" spc="-200" dirty="0">
                <a:latin typeface="MS Gothic"/>
                <a:cs typeface="MS Gothic"/>
              </a:rPr>
              <a:t>✔</a:t>
            </a:r>
            <a:r>
              <a:rPr sz="2150" spc="-575" dirty="0">
                <a:latin typeface="MS Gothic"/>
                <a:cs typeface="MS Gothic"/>
              </a:rPr>
              <a:t> </a:t>
            </a:r>
            <a:r>
              <a:rPr sz="1950" spc="-20" dirty="0">
                <a:latin typeface="Tahoma"/>
                <a:cs typeface="Tahoma"/>
              </a:rPr>
              <a:t>Comunicar</a:t>
            </a:r>
            <a:r>
              <a:rPr sz="1950" spc="-100" dirty="0">
                <a:latin typeface="Tahoma"/>
                <a:cs typeface="Tahoma"/>
              </a:rPr>
              <a:t> </a:t>
            </a:r>
            <a:r>
              <a:rPr sz="1950" b="1" dirty="0">
                <a:latin typeface="Arial"/>
                <a:cs typeface="Arial"/>
              </a:rPr>
              <a:t>ofertas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-45" dirty="0">
                <a:latin typeface="Arial"/>
                <a:cs typeface="Arial"/>
              </a:rPr>
              <a:t>simples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dirty="0">
                <a:latin typeface="Tahoma"/>
                <a:cs typeface="Tahoma"/>
              </a:rPr>
              <a:t>enfocadas</a:t>
            </a:r>
            <a:r>
              <a:rPr sz="1950" spc="-100" dirty="0">
                <a:latin typeface="Tahoma"/>
                <a:cs typeface="Tahoma"/>
              </a:rPr>
              <a:t> </a:t>
            </a:r>
            <a:r>
              <a:rPr sz="1950" spc="-25" dirty="0">
                <a:latin typeface="Tahoma"/>
                <a:cs typeface="Tahoma"/>
              </a:rPr>
              <a:t>en </a:t>
            </a:r>
            <a:r>
              <a:rPr sz="1950" dirty="0">
                <a:latin typeface="Tahoma"/>
                <a:cs typeface="Tahoma"/>
              </a:rPr>
              <a:t>productos</a:t>
            </a:r>
            <a:r>
              <a:rPr sz="1950" spc="-95" dirty="0">
                <a:latin typeface="Tahoma"/>
                <a:cs typeface="Tahoma"/>
              </a:rPr>
              <a:t> </a:t>
            </a:r>
            <a:r>
              <a:rPr sz="1950" spc="45" dirty="0">
                <a:latin typeface="Tahoma"/>
                <a:cs typeface="Tahoma"/>
              </a:rPr>
              <a:t>básicos</a:t>
            </a:r>
            <a:r>
              <a:rPr sz="1950" spc="-90" dirty="0">
                <a:latin typeface="Tahoma"/>
                <a:cs typeface="Tahoma"/>
              </a:rPr>
              <a:t> </a:t>
            </a:r>
            <a:r>
              <a:rPr sz="1950" spc="-30" dirty="0">
                <a:latin typeface="Tahoma"/>
                <a:cs typeface="Tahoma"/>
              </a:rPr>
              <a:t>a</a:t>
            </a:r>
            <a:r>
              <a:rPr sz="1950" spc="-9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clientes</a:t>
            </a:r>
            <a:r>
              <a:rPr sz="1950" spc="-90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con</a:t>
            </a:r>
            <a:r>
              <a:rPr sz="1950" spc="-95" dirty="0">
                <a:latin typeface="Tahoma"/>
                <a:cs typeface="Tahoma"/>
              </a:rPr>
              <a:t> </a:t>
            </a:r>
            <a:r>
              <a:rPr sz="1950" spc="-30" dirty="0">
                <a:latin typeface="Tahoma"/>
                <a:cs typeface="Tahoma"/>
              </a:rPr>
              <a:t>menor</a:t>
            </a:r>
            <a:r>
              <a:rPr sz="1950" spc="-90" dirty="0">
                <a:latin typeface="Tahoma"/>
                <a:cs typeface="Tahoma"/>
              </a:rPr>
              <a:t> </a:t>
            </a:r>
            <a:r>
              <a:rPr sz="1950" spc="-25" dirty="0">
                <a:latin typeface="Tahoma"/>
                <a:cs typeface="Tahoma"/>
              </a:rPr>
              <a:t>uso </a:t>
            </a:r>
            <a:r>
              <a:rPr sz="1950" spc="-10" dirty="0">
                <a:latin typeface="Tahoma"/>
                <a:cs typeface="Tahoma"/>
              </a:rPr>
              <a:t>financiero.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b="1" spc="894" dirty="0">
                <a:latin typeface="Arial"/>
                <a:cs typeface="Arial"/>
              </a:rPr>
              <a:t>(</a:t>
            </a:r>
            <a:r>
              <a:rPr sz="2200" spc="894" dirty="0">
                <a:latin typeface="Webdings"/>
                <a:cs typeface="Webdings"/>
              </a:rPr>
              <a:t>📌</a:t>
            </a:r>
            <a:r>
              <a:rPr sz="2200" spc="-155" dirty="0">
                <a:latin typeface="Times New Roman"/>
                <a:cs typeface="Times New Roman"/>
              </a:rPr>
              <a:t> </a:t>
            </a:r>
            <a:r>
              <a:rPr sz="1950" b="1" spc="-80" dirty="0">
                <a:latin typeface="Arial"/>
                <a:cs typeface="Arial"/>
              </a:rPr>
              <a:t>Obj.</a:t>
            </a:r>
            <a:r>
              <a:rPr sz="1950" b="1" spc="-140" dirty="0">
                <a:latin typeface="Arial"/>
                <a:cs typeface="Arial"/>
              </a:rPr>
              <a:t> </a:t>
            </a:r>
            <a:r>
              <a:rPr sz="1950" b="1" spc="85" dirty="0">
                <a:latin typeface="Arial"/>
                <a:cs typeface="Arial"/>
              </a:rPr>
              <a:t>3</a:t>
            </a:r>
            <a:r>
              <a:rPr sz="1950" b="1" spc="-145" dirty="0">
                <a:latin typeface="Arial"/>
                <a:cs typeface="Arial"/>
              </a:rPr>
              <a:t> </a:t>
            </a:r>
            <a:r>
              <a:rPr sz="1950" b="1" dirty="0">
                <a:latin typeface="Arial"/>
                <a:cs typeface="Arial"/>
              </a:rPr>
              <a:t>y</a:t>
            </a:r>
            <a:r>
              <a:rPr sz="1950" b="1" spc="-140" dirty="0">
                <a:latin typeface="Arial"/>
                <a:cs typeface="Arial"/>
              </a:rPr>
              <a:t> </a:t>
            </a:r>
            <a:r>
              <a:rPr sz="1950" b="1" spc="50" dirty="0">
                <a:latin typeface="Arial"/>
                <a:cs typeface="Arial"/>
              </a:rPr>
              <a:t>10)</a:t>
            </a:r>
            <a:endParaRPr sz="1950">
              <a:latin typeface="Arial"/>
              <a:cs typeface="Arial"/>
            </a:endParaRPr>
          </a:p>
          <a:p>
            <a:pPr marL="12700" marR="321945" indent="49530">
              <a:lnSpc>
                <a:spcPts val="3450"/>
              </a:lnSpc>
              <a:tabLst>
                <a:tab pos="1796414" algn="l"/>
              </a:tabLst>
            </a:pPr>
            <a:r>
              <a:rPr sz="2150" spc="-200" dirty="0">
                <a:latin typeface="MS Gothic"/>
                <a:cs typeface="MS Gothic"/>
              </a:rPr>
              <a:t>✔</a:t>
            </a:r>
            <a:r>
              <a:rPr sz="2150" spc="-645" dirty="0">
                <a:latin typeface="MS Gothic"/>
                <a:cs typeface="MS Gothic"/>
              </a:rPr>
              <a:t> </a:t>
            </a:r>
            <a:r>
              <a:rPr sz="1950" b="1" spc="-10" dirty="0">
                <a:latin typeface="Arial"/>
                <a:cs typeface="Arial"/>
              </a:rPr>
              <a:t>Incentivar</a:t>
            </a:r>
            <a:r>
              <a:rPr sz="1950" b="1" spc="-105" dirty="0">
                <a:latin typeface="Arial"/>
                <a:cs typeface="Arial"/>
              </a:rPr>
              <a:t> </a:t>
            </a:r>
            <a:r>
              <a:rPr sz="1950" b="1" spc="-25" dirty="0">
                <a:latin typeface="Arial"/>
                <a:cs typeface="Arial"/>
              </a:rPr>
              <a:t>la</a:t>
            </a:r>
            <a:r>
              <a:rPr sz="1950" b="1" spc="-110" dirty="0">
                <a:latin typeface="Arial"/>
                <a:cs typeface="Arial"/>
              </a:rPr>
              <a:t> </a:t>
            </a:r>
            <a:r>
              <a:rPr sz="1950" b="1" spc="-30" dirty="0">
                <a:latin typeface="Arial"/>
                <a:cs typeface="Arial"/>
              </a:rPr>
              <a:t>captación</a:t>
            </a:r>
            <a:r>
              <a:rPr sz="1950" b="1" spc="-105" dirty="0">
                <a:latin typeface="Arial"/>
                <a:cs typeface="Arial"/>
              </a:rPr>
              <a:t> </a:t>
            </a:r>
            <a:r>
              <a:rPr sz="1950" spc="-10" dirty="0">
                <a:latin typeface="Tahoma"/>
                <a:cs typeface="Tahoma"/>
              </a:rPr>
              <a:t>mediante </a:t>
            </a:r>
            <a:r>
              <a:rPr sz="1950" dirty="0">
                <a:latin typeface="Tahoma"/>
                <a:cs typeface="Tahoma"/>
              </a:rPr>
              <a:t>testimonios de</a:t>
            </a:r>
            <a:r>
              <a:rPr sz="1950" spc="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clientes</a:t>
            </a:r>
            <a:r>
              <a:rPr sz="1950" spc="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actuales</a:t>
            </a:r>
            <a:r>
              <a:rPr sz="1950" spc="5" dirty="0">
                <a:latin typeface="Tahoma"/>
                <a:cs typeface="Tahoma"/>
              </a:rPr>
              <a:t> </a:t>
            </a:r>
            <a:r>
              <a:rPr sz="1950" spc="-10" dirty="0">
                <a:latin typeface="Tahoma"/>
                <a:cs typeface="Tahoma"/>
              </a:rPr>
              <a:t>en</a:t>
            </a:r>
            <a:r>
              <a:rPr sz="1950" spc="5" dirty="0">
                <a:latin typeface="Tahoma"/>
                <a:cs typeface="Tahoma"/>
              </a:rPr>
              <a:t> </a:t>
            </a:r>
            <a:r>
              <a:rPr sz="1950" spc="-10" dirty="0">
                <a:latin typeface="Tahoma"/>
                <a:cs typeface="Tahoma"/>
              </a:rPr>
              <a:t>zonas subatendidas.</a:t>
            </a:r>
            <a:r>
              <a:rPr sz="1950" dirty="0">
                <a:latin typeface="Tahoma"/>
                <a:cs typeface="Tahoma"/>
              </a:rPr>
              <a:t>	</a:t>
            </a:r>
            <a:r>
              <a:rPr sz="1950" b="1" spc="894" dirty="0">
                <a:latin typeface="Arial"/>
                <a:cs typeface="Arial"/>
              </a:rPr>
              <a:t>(</a:t>
            </a:r>
            <a:r>
              <a:rPr sz="2200" spc="894" dirty="0">
                <a:latin typeface="Webdings"/>
                <a:cs typeface="Webdings"/>
              </a:rPr>
              <a:t>📌</a:t>
            </a:r>
            <a:r>
              <a:rPr sz="2200" spc="-155" dirty="0">
                <a:latin typeface="Times New Roman"/>
                <a:cs typeface="Times New Roman"/>
              </a:rPr>
              <a:t> </a:t>
            </a:r>
            <a:r>
              <a:rPr sz="1950" b="1" spc="-80" dirty="0">
                <a:latin typeface="Arial"/>
                <a:cs typeface="Arial"/>
              </a:rPr>
              <a:t>Obj.</a:t>
            </a:r>
            <a:r>
              <a:rPr sz="1950" b="1" spc="-140" dirty="0">
                <a:latin typeface="Arial"/>
                <a:cs typeface="Arial"/>
              </a:rPr>
              <a:t> </a:t>
            </a:r>
            <a:r>
              <a:rPr sz="1950" b="1" spc="85" dirty="0">
                <a:latin typeface="Arial"/>
                <a:cs typeface="Arial"/>
              </a:rPr>
              <a:t>1</a:t>
            </a:r>
            <a:r>
              <a:rPr sz="1950" b="1" spc="-145" dirty="0">
                <a:latin typeface="Arial"/>
                <a:cs typeface="Arial"/>
              </a:rPr>
              <a:t> </a:t>
            </a:r>
            <a:r>
              <a:rPr sz="1950" b="1" dirty="0">
                <a:latin typeface="Arial"/>
                <a:cs typeface="Arial"/>
              </a:rPr>
              <a:t>y</a:t>
            </a:r>
            <a:r>
              <a:rPr sz="1950" b="1" spc="-140" dirty="0">
                <a:latin typeface="Arial"/>
                <a:cs typeface="Arial"/>
              </a:rPr>
              <a:t> </a:t>
            </a:r>
            <a:r>
              <a:rPr sz="1950" b="1" spc="50" dirty="0">
                <a:latin typeface="Arial"/>
                <a:cs typeface="Arial"/>
              </a:rPr>
              <a:t>10)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496277" y="2480576"/>
            <a:ext cx="5286375" cy="7236459"/>
            <a:chOff x="6496277" y="2480576"/>
            <a:chExt cx="5286375" cy="7236459"/>
          </a:xfrm>
        </p:grpSpPr>
        <p:sp>
          <p:nvSpPr>
            <p:cNvPr id="13" name="object 13"/>
            <p:cNvSpPr/>
            <p:nvPr/>
          </p:nvSpPr>
          <p:spPr>
            <a:xfrm>
              <a:off x="6511162" y="2499561"/>
              <a:ext cx="5252720" cy="7202170"/>
            </a:xfrm>
            <a:custGeom>
              <a:avLst/>
              <a:gdLst/>
              <a:ahLst/>
              <a:cxnLst/>
              <a:rect l="l" t="t" r="r" b="b"/>
              <a:pathLst>
                <a:path w="5252720" h="7202170">
                  <a:moveTo>
                    <a:pt x="0" y="7201585"/>
                  </a:moveTo>
                  <a:lnTo>
                    <a:pt x="0" y="0"/>
                  </a:lnTo>
                  <a:lnTo>
                    <a:pt x="5252438" y="0"/>
                  </a:lnTo>
                  <a:lnTo>
                    <a:pt x="5252438" y="7201585"/>
                  </a:lnTo>
                  <a:lnTo>
                    <a:pt x="0" y="720158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15327" y="2499626"/>
              <a:ext cx="5248275" cy="7198359"/>
            </a:xfrm>
            <a:custGeom>
              <a:avLst/>
              <a:gdLst/>
              <a:ahLst/>
              <a:cxnLst/>
              <a:rect l="l" t="t" r="r" b="b"/>
              <a:pathLst>
                <a:path w="5248275" h="7198359">
                  <a:moveTo>
                    <a:pt x="5248274" y="0"/>
                  </a:moveTo>
                  <a:lnTo>
                    <a:pt x="5248274" y="7197786"/>
                  </a:lnTo>
                  <a:lnTo>
                    <a:pt x="0" y="7197786"/>
                  </a:lnTo>
                  <a:lnTo>
                    <a:pt x="0" y="0"/>
                  </a:lnTo>
                  <a:lnTo>
                    <a:pt x="5248274" y="0"/>
                  </a:lnTo>
                  <a:close/>
                </a:path>
              </a:pathLst>
            </a:custGeom>
            <a:ln w="38070">
              <a:solidFill>
                <a:srgbClr val="E71F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6511270" y="948555"/>
            <a:ext cx="5252720" cy="1480185"/>
          </a:xfrm>
          <a:custGeom>
            <a:avLst/>
            <a:gdLst/>
            <a:ahLst/>
            <a:cxnLst/>
            <a:rect l="l" t="t" r="r" b="b"/>
            <a:pathLst>
              <a:path w="5252720" h="1480185">
                <a:moveTo>
                  <a:pt x="5252438" y="1479992"/>
                </a:moveTo>
                <a:lnTo>
                  <a:pt x="0" y="1479992"/>
                </a:lnTo>
                <a:lnTo>
                  <a:pt x="0" y="741188"/>
                </a:lnTo>
                <a:lnTo>
                  <a:pt x="2297" y="718687"/>
                </a:lnTo>
                <a:lnTo>
                  <a:pt x="13772" y="674235"/>
                </a:lnTo>
                <a:lnTo>
                  <a:pt x="34594" y="630071"/>
                </a:lnTo>
                <a:lnTo>
                  <a:pt x="64407" y="586678"/>
                </a:lnTo>
                <a:lnTo>
                  <a:pt x="102936" y="544141"/>
                </a:lnTo>
                <a:lnTo>
                  <a:pt x="149906" y="502550"/>
                </a:lnTo>
                <a:lnTo>
                  <a:pt x="205040" y="461990"/>
                </a:lnTo>
                <a:lnTo>
                  <a:pt x="268064" y="422548"/>
                </a:lnTo>
                <a:lnTo>
                  <a:pt x="302448" y="403273"/>
                </a:lnTo>
                <a:lnTo>
                  <a:pt x="338702" y="384311"/>
                </a:lnTo>
                <a:lnTo>
                  <a:pt x="376790" y="365672"/>
                </a:lnTo>
                <a:lnTo>
                  <a:pt x="416678" y="347367"/>
                </a:lnTo>
                <a:lnTo>
                  <a:pt x="458332" y="329407"/>
                </a:lnTo>
                <a:lnTo>
                  <a:pt x="501717" y="311802"/>
                </a:lnTo>
                <a:lnTo>
                  <a:pt x="546799" y="294564"/>
                </a:lnTo>
                <a:lnTo>
                  <a:pt x="593544" y="277703"/>
                </a:lnTo>
                <a:lnTo>
                  <a:pt x="641916" y="261230"/>
                </a:lnTo>
                <a:lnTo>
                  <a:pt x="691882" y="245157"/>
                </a:lnTo>
                <a:lnTo>
                  <a:pt x="743408" y="229494"/>
                </a:lnTo>
                <a:lnTo>
                  <a:pt x="796458" y="214251"/>
                </a:lnTo>
                <a:lnTo>
                  <a:pt x="850998" y="199440"/>
                </a:lnTo>
                <a:lnTo>
                  <a:pt x="906994" y="185072"/>
                </a:lnTo>
                <a:lnTo>
                  <a:pt x="964412" y="171158"/>
                </a:lnTo>
                <a:lnTo>
                  <a:pt x="1023216" y="157707"/>
                </a:lnTo>
                <a:lnTo>
                  <a:pt x="1083373" y="144732"/>
                </a:lnTo>
                <a:lnTo>
                  <a:pt x="1144848" y="132243"/>
                </a:lnTo>
                <a:lnTo>
                  <a:pt x="1207607" y="120251"/>
                </a:lnTo>
                <a:lnTo>
                  <a:pt x="1271615" y="108767"/>
                </a:lnTo>
                <a:lnTo>
                  <a:pt x="1336335" y="97886"/>
                </a:lnTo>
                <a:lnTo>
                  <a:pt x="1403241" y="87365"/>
                </a:lnTo>
                <a:lnTo>
                  <a:pt x="1470791" y="77469"/>
                </a:lnTo>
                <a:lnTo>
                  <a:pt x="1539452" y="68125"/>
                </a:lnTo>
                <a:lnTo>
                  <a:pt x="1679970" y="51134"/>
                </a:lnTo>
                <a:lnTo>
                  <a:pt x="1751759" y="43508"/>
                </a:lnTo>
                <a:lnTo>
                  <a:pt x="1897215" y="30490"/>
                </a:lnTo>
                <a:lnTo>
                  <a:pt x="2048396" y="19429"/>
                </a:lnTo>
                <a:lnTo>
                  <a:pt x="2203810" y="10597"/>
                </a:lnTo>
                <a:lnTo>
                  <a:pt x="2361971" y="4265"/>
                </a:lnTo>
                <a:lnTo>
                  <a:pt x="2521390" y="702"/>
                </a:lnTo>
                <a:lnTo>
                  <a:pt x="2627633" y="0"/>
                </a:lnTo>
                <a:lnTo>
                  <a:pt x="2689045" y="177"/>
                </a:lnTo>
                <a:lnTo>
                  <a:pt x="2744086" y="702"/>
                </a:lnTo>
                <a:lnTo>
                  <a:pt x="2739738" y="702"/>
                </a:lnTo>
                <a:lnTo>
                  <a:pt x="2889521" y="3751"/>
                </a:lnTo>
                <a:lnTo>
                  <a:pt x="3043107" y="9474"/>
                </a:lnTo>
                <a:lnTo>
                  <a:pt x="3193577" y="17670"/>
                </a:lnTo>
                <a:lnTo>
                  <a:pt x="3340555" y="28230"/>
                </a:lnTo>
                <a:lnTo>
                  <a:pt x="3483669" y="41046"/>
                </a:lnTo>
                <a:lnTo>
                  <a:pt x="3489345" y="41867"/>
                </a:lnTo>
                <a:lnTo>
                  <a:pt x="3495013" y="41867"/>
                </a:lnTo>
                <a:lnTo>
                  <a:pt x="3500679" y="42688"/>
                </a:lnTo>
                <a:lnTo>
                  <a:pt x="3571696" y="50485"/>
                </a:lnTo>
                <a:lnTo>
                  <a:pt x="3710891" y="67794"/>
                </a:lnTo>
                <a:lnTo>
                  <a:pt x="3778995" y="77285"/>
                </a:lnTo>
                <a:lnTo>
                  <a:pt x="3846338" y="87365"/>
                </a:lnTo>
                <a:lnTo>
                  <a:pt x="3912029" y="97886"/>
                </a:lnTo>
                <a:lnTo>
                  <a:pt x="3976885" y="108973"/>
                </a:lnTo>
                <a:lnTo>
                  <a:pt x="4040584" y="120571"/>
                </a:lnTo>
                <a:lnTo>
                  <a:pt x="4103089" y="132669"/>
                </a:lnTo>
                <a:lnTo>
                  <a:pt x="4164363" y="145255"/>
                </a:lnTo>
                <a:lnTo>
                  <a:pt x="4224368" y="158319"/>
                </a:lnTo>
                <a:lnTo>
                  <a:pt x="4283067" y="171851"/>
                </a:lnTo>
                <a:lnTo>
                  <a:pt x="4340424" y="185838"/>
                </a:lnTo>
                <a:lnTo>
                  <a:pt x="4396400" y="200271"/>
                </a:lnTo>
                <a:lnTo>
                  <a:pt x="4450959" y="215139"/>
                </a:lnTo>
                <a:lnTo>
                  <a:pt x="4504064" y="230430"/>
                </a:lnTo>
                <a:lnTo>
                  <a:pt x="4555677" y="246134"/>
                </a:lnTo>
                <a:lnTo>
                  <a:pt x="4605761" y="262240"/>
                </a:lnTo>
                <a:lnTo>
                  <a:pt x="4654279" y="278737"/>
                </a:lnTo>
                <a:lnTo>
                  <a:pt x="4701194" y="295615"/>
                </a:lnTo>
                <a:lnTo>
                  <a:pt x="4746469" y="312862"/>
                </a:lnTo>
                <a:lnTo>
                  <a:pt x="4790066" y="330467"/>
                </a:lnTo>
                <a:lnTo>
                  <a:pt x="4831948" y="348421"/>
                </a:lnTo>
                <a:lnTo>
                  <a:pt x="4872078" y="366711"/>
                </a:lnTo>
                <a:lnTo>
                  <a:pt x="4910419" y="385327"/>
                </a:lnTo>
                <a:lnTo>
                  <a:pt x="4946934" y="404259"/>
                </a:lnTo>
                <a:lnTo>
                  <a:pt x="4981585" y="423495"/>
                </a:lnTo>
                <a:lnTo>
                  <a:pt x="5014335" y="443024"/>
                </a:lnTo>
                <a:lnTo>
                  <a:pt x="5073985" y="482921"/>
                </a:lnTo>
                <a:lnTo>
                  <a:pt x="5125585" y="523861"/>
                </a:lnTo>
                <a:lnTo>
                  <a:pt x="5168839" y="565759"/>
                </a:lnTo>
                <a:lnTo>
                  <a:pt x="5203449" y="608527"/>
                </a:lnTo>
                <a:lnTo>
                  <a:pt x="5229117" y="652079"/>
                </a:lnTo>
                <a:lnTo>
                  <a:pt x="5245598" y="696579"/>
                </a:lnTo>
                <a:lnTo>
                  <a:pt x="5252438" y="741188"/>
                </a:lnTo>
                <a:lnTo>
                  <a:pt x="5252438" y="1479992"/>
                </a:lnTo>
                <a:close/>
              </a:path>
            </a:pathLst>
          </a:custGeom>
          <a:solidFill>
            <a:srgbClr val="FFA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175558" y="1405393"/>
            <a:ext cx="4078604" cy="659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150" b="1" spc="-114" dirty="0">
                <a:solidFill>
                  <a:srgbClr val="F1F1F1"/>
                </a:solidFill>
                <a:latin typeface="Arial"/>
                <a:cs typeface="Arial"/>
              </a:rPr>
              <a:t>Evaluar</a:t>
            </a:r>
            <a:r>
              <a:rPr sz="4150" b="1" spc="-295" dirty="0">
                <a:solidFill>
                  <a:srgbClr val="F1F1F1"/>
                </a:solidFill>
                <a:latin typeface="Arial"/>
                <a:cs typeface="Arial"/>
              </a:rPr>
              <a:t> </a:t>
            </a:r>
            <a:r>
              <a:rPr sz="4150" b="1" spc="-150" dirty="0">
                <a:solidFill>
                  <a:srgbClr val="F1F1F1"/>
                </a:solidFill>
                <a:latin typeface="Arial"/>
                <a:cs typeface="Arial"/>
              </a:rPr>
              <a:t>&amp;</a:t>
            </a:r>
            <a:r>
              <a:rPr sz="4150" b="1" spc="-295" dirty="0">
                <a:solidFill>
                  <a:srgbClr val="F1F1F1"/>
                </a:solidFill>
                <a:latin typeface="Arial"/>
                <a:cs typeface="Arial"/>
              </a:rPr>
              <a:t> </a:t>
            </a:r>
            <a:r>
              <a:rPr sz="4150" b="1" spc="-10" dirty="0">
                <a:solidFill>
                  <a:srgbClr val="F1F1F1"/>
                </a:solidFill>
                <a:latin typeface="Arial"/>
                <a:cs typeface="Arial"/>
              </a:rPr>
              <a:t>Captar</a:t>
            </a:r>
            <a:endParaRPr sz="4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05899" y="2603744"/>
            <a:ext cx="5071745" cy="543877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5080">
              <a:lnSpc>
                <a:spcPct val="135500"/>
              </a:lnSpc>
              <a:spcBef>
                <a:spcPts val="275"/>
              </a:spcBef>
              <a:tabLst>
                <a:tab pos="1289685" algn="l"/>
              </a:tabLst>
            </a:pPr>
            <a:r>
              <a:rPr sz="2250" spc="-180" dirty="0">
                <a:latin typeface="MS Gothic"/>
                <a:cs typeface="MS Gothic"/>
              </a:rPr>
              <a:t>✔</a:t>
            </a:r>
            <a:r>
              <a:rPr sz="2250" spc="-680" dirty="0">
                <a:latin typeface="MS Gothic"/>
                <a:cs typeface="MS Gothic"/>
              </a:rPr>
              <a:t> </a:t>
            </a:r>
            <a:r>
              <a:rPr sz="2050" b="1" spc="-25" dirty="0">
                <a:latin typeface="Arial"/>
                <a:cs typeface="Arial"/>
              </a:rPr>
              <a:t>Ofrecer</a:t>
            </a:r>
            <a:r>
              <a:rPr sz="2050" b="1" spc="-125" dirty="0">
                <a:latin typeface="Arial"/>
                <a:cs typeface="Arial"/>
              </a:rPr>
              <a:t> </a:t>
            </a:r>
            <a:r>
              <a:rPr sz="2050" b="1" spc="-55" dirty="0">
                <a:latin typeface="Arial"/>
                <a:cs typeface="Arial"/>
              </a:rPr>
              <a:t>combinaciones</a:t>
            </a:r>
            <a:r>
              <a:rPr sz="2050" b="1" spc="-125" dirty="0">
                <a:latin typeface="Arial"/>
                <a:cs typeface="Arial"/>
              </a:rPr>
              <a:t> </a:t>
            </a:r>
            <a:r>
              <a:rPr sz="2050" b="1" spc="-30" dirty="0">
                <a:latin typeface="Arial"/>
                <a:cs typeface="Arial"/>
              </a:rPr>
              <a:t>de</a:t>
            </a:r>
            <a:r>
              <a:rPr sz="2050" b="1" spc="-120" dirty="0">
                <a:latin typeface="Arial"/>
                <a:cs typeface="Arial"/>
              </a:rPr>
              <a:t> </a:t>
            </a:r>
            <a:r>
              <a:rPr sz="2050" b="1" spc="-10" dirty="0">
                <a:latin typeface="Arial"/>
                <a:cs typeface="Arial"/>
              </a:rPr>
              <a:t>productos </a:t>
            </a:r>
            <a:r>
              <a:rPr sz="2050" dirty="0">
                <a:latin typeface="Tahoma"/>
                <a:cs typeface="Tahoma"/>
              </a:rPr>
              <a:t>según</a:t>
            </a:r>
            <a:r>
              <a:rPr sz="2050" spc="-175" dirty="0">
                <a:latin typeface="Tahoma"/>
                <a:cs typeface="Tahoma"/>
              </a:rPr>
              <a:t> </a:t>
            </a:r>
            <a:r>
              <a:rPr sz="2050" dirty="0">
                <a:latin typeface="Tahoma"/>
                <a:cs typeface="Tahoma"/>
              </a:rPr>
              <a:t>perfil</a:t>
            </a:r>
            <a:r>
              <a:rPr sz="2050" spc="-170" dirty="0">
                <a:latin typeface="Tahoma"/>
                <a:cs typeface="Tahoma"/>
              </a:rPr>
              <a:t> </a:t>
            </a:r>
            <a:r>
              <a:rPr sz="2050" dirty="0">
                <a:latin typeface="Tahoma"/>
                <a:cs typeface="Tahoma"/>
              </a:rPr>
              <a:t>económico</a:t>
            </a:r>
            <a:r>
              <a:rPr sz="2050" spc="-170" dirty="0">
                <a:latin typeface="Tahoma"/>
                <a:cs typeface="Tahoma"/>
              </a:rPr>
              <a:t> </a:t>
            </a:r>
            <a:r>
              <a:rPr sz="2050" spc="-40" dirty="0">
                <a:latin typeface="Tahoma"/>
                <a:cs typeface="Tahoma"/>
              </a:rPr>
              <a:t>y</a:t>
            </a:r>
            <a:r>
              <a:rPr sz="2050" spc="-170" dirty="0">
                <a:latin typeface="Tahoma"/>
                <a:cs typeface="Tahoma"/>
              </a:rPr>
              <a:t> </a:t>
            </a:r>
            <a:r>
              <a:rPr sz="2050" dirty="0">
                <a:latin typeface="Tahoma"/>
                <a:cs typeface="Tahoma"/>
              </a:rPr>
              <a:t>tipo</a:t>
            </a:r>
            <a:r>
              <a:rPr sz="2050" spc="-175" dirty="0">
                <a:latin typeface="Tahoma"/>
                <a:cs typeface="Tahoma"/>
              </a:rPr>
              <a:t> </a:t>
            </a:r>
            <a:r>
              <a:rPr sz="2050" dirty="0">
                <a:latin typeface="Tahoma"/>
                <a:cs typeface="Tahoma"/>
              </a:rPr>
              <a:t>de</a:t>
            </a:r>
            <a:r>
              <a:rPr sz="2050" spc="-170" dirty="0">
                <a:latin typeface="Tahoma"/>
                <a:cs typeface="Tahoma"/>
              </a:rPr>
              <a:t> </a:t>
            </a:r>
            <a:r>
              <a:rPr sz="2050" dirty="0">
                <a:latin typeface="Tahoma"/>
                <a:cs typeface="Tahoma"/>
              </a:rPr>
              <a:t>seguro</a:t>
            </a:r>
            <a:r>
              <a:rPr sz="2050" spc="-170" dirty="0">
                <a:latin typeface="Tahoma"/>
                <a:cs typeface="Tahoma"/>
              </a:rPr>
              <a:t> </a:t>
            </a:r>
            <a:r>
              <a:rPr sz="2050" spc="-25" dirty="0">
                <a:latin typeface="Tahoma"/>
                <a:cs typeface="Tahoma"/>
              </a:rPr>
              <a:t>más </a:t>
            </a:r>
            <a:r>
              <a:rPr sz="2050" spc="-10" dirty="0">
                <a:latin typeface="Tahoma"/>
                <a:cs typeface="Tahoma"/>
              </a:rPr>
              <a:t>utilizado.</a:t>
            </a:r>
            <a:r>
              <a:rPr sz="2050" dirty="0">
                <a:latin typeface="Tahoma"/>
                <a:cs typeface="Tahoma"/>
              </a:rPr>
              <a:t>	</a:t>
            </a:r>
            <a:r>
              <a:rPr sz="2050" b="1" spc="950" dirty="0">
                <a:latin typeface="Arial"/>
                <a:cs typeface="Arial"/>
              </a:rPr>
              <a:t>(</a:t>
            </a:r>
            <a:r>
              <a:rPr sz="2300" spc="950" dirty="0">
                <a:latin typeface="Webdings"/>
                <a:cs typeface="Webdings"/>
              </a:rPr>
              <a:t>📌</a:t>
            </a:r>
            <a:r>
              <a:rPr sz="2300" spc="-160" dirty="0">
                <a:latin typeface="Times New Roman"/>
                <a:cs typeface="Times New Roman"/>
              </a:rPr>
              <a:t> </a:t>
            </a:r>
            <a:r>
              <a:rPr sz="2050" b="1" spc="-90" dirty="0">
                <a:latin typeface="Arial"/>
                <a:cs typeface="Arial"/>
              </a:rPr>
              <a:t>Obj.</a:t>
            </a:r>
            <a:r>
              <a:rPr sz="2050" b="1" spc="-155" dirty="0">
                <a:latin typeface="Arial"/>
                <a:cs typeface="Arial"/>
              </a:rPr>
              <a:t> </a:t>
            </a:r>
            <a:r>
              <a:rPr sz="2050" b="1" spc="100" dirty="0">
                <a:latin typeface="Arial"/>
                <a:cs typeface="Arial"/>
              </a:rPr>
              <a:t>3</a:t>
            </a:r>
            <a:r>
              <a:rPr sz="2050" b="1" spc="-150" dirty="0">
                <a:latin typeface="Arial"/>
                <a:cs typeface="Arial"/>
              </a:rPr>
              <a:t> </a:t>
            </a:r>
            <a:r>
              <a:rPr sz="2050" b="1" dirty="0">
                <a:latin typeface="Arial"/>
                <a:cs typeface="Arial"/>
              </a:rPr>
              <a:t>y</a:t>
            </a:r>
            <a:r>
              <a:rPr sz="2050" b="1" spc="-155" dirty="0">
                <a:latin typeface="Arial"/>
                <a:cs typeface="Arial"/>
              </a:rPr>
              <a:t> </a:t>
            </a:r>
            <a:r>
              <a:rPr sz="2050" b="1" spc="60" dirty="0">
                <a:latin typeface="Arial"/>
                <a:cs typeface="Arial"/>
              </a:rPr>
              <a:t>10)</a:t>
            </a:r>
            <a:endParaRPr sz="2050">
              <a:latin typeface="Arial"/>
              <a:cs typeface="Arial"/>
            </a:endParaRPr>
          </a:p>
          <a:p>
            <a:pPr marL="12700" marR="74930" indent="52069">
              <a:lnSpc>
                <a:spcPts val="3529"/>
              </a:lnSpc>
              <a:spcBef>
                <a:spcPts val="240"/>
              </a:spcBef>
              <a:tabLst>
                <a:tab pos="2251075" algn="l"/>
              </a:tabLst>
            </a:pPr>
            <a:r>
              <a:rPr sz="2250" spc="-180" dirty="0">
                <a:latin typeface="MS Gothic"/>
                <a:cs typeface="MS Gothic"/>
              </a:rPr>
              <a:t>✔</a:t>
            </a:r>
            <a:r>
              <a:rPr sz="2250" spc="-685" dirty="0">
                <a:latin typeface="MS Gothic"/>
                <a:cs typeface="MS Gothic"/>
              </a:rPr>
              <a:t> </a:t>
            </a:r>
            <a:r>
              <a:rPr sz="2050" spc="-10" dirty="0">
                <a:latin typeface="Tahoma"/>
                <a:cs typeface="Tahoma"/>
              </a:rPr>
              <a:t>Diseñar</a:t>
            </a:r>
            <a:r>
              <a:rPr sz="2050" spc="-200" dirty="0">
                <a:latin typeface="Tahoma"/>
                <a:cs typeface="Tahoma"/>
              </a:rPr>
              <a:t> </a:t>
            </a:r>
            <a:r>
              <a:rPr sz="2050" b="1" spc="-40" dirty="0">
                <a:latin typeface="Arial"/>
                <a:cs typeface="Arial"/>
              </a:rPr>
              <a:t>campañas</a:t>
            </a:r>
            <a:r>
              <a:rPr sz="2050" b="1" spc="-130" dirty="0">
                <a:latin typeface="Arial"/>
                <a:cs typeface="Arial"/>
              </a:rPr>
              <a:t> </a:t>
            </a:r>
            <a:r>
              <a:rPr sz="2050" b="1" spc="-45" dirty="0">
                <a:latin typeface="Arial"/>
                <a:cs typeface="Arial"/>
              </a:rPr>
              <a:t>dirigidas</a:t>
            </a:r>
            <a:r>
              <a:rPr sz="2050" b="1" spc="-120" dirty="0">
                <a:latin typeface="Arial"/>
                <a:cs typeface="Arial"/>
              </a:rPr>
              <a:t> </a:t>
            </a:r>
            <a:r>
              <a:rPr sz="2050" spc="-30" dirty="0">
                <a:latin typeface="Tahoma"/>
                <a:cs typeface="Tahoma"/>
              </a:rPr>
              <a:t>a</a:t>
            </a:r>
            <a:r>
              <a:rPr sz="2050" spc="-200" dirty="0">
                <a:latin typeface="Tahoma"/>
                <a:cs typeface="Tahoma"/>
              </a:rPr>
              <a:t> </a:t>
            </a:r>
            <a:r>
              <a:rPr sz="2050" spc="-10" dirty="0">
                <a:latin typeface="Tahoma"/>
                <a:cs typeface="Tahoma"/>
              </a:rPr>
              <a:t>grupos </a:t>
            </a:r>
            <a:r>
              <a:rPr sz="2050" dirty="0">
                <a:latin typeface="Tahoma"/>
                <a:cs typeface="Tahoma"/>
              </a:rPr>
              <a:t>etarios</a:t>
            </a:r>
            <a:r>
              <a:rPr sz="2050" spc="-85" dirty="0">
                <a:latin typeface="Tahoma"/>
                <a:cs typeface="Tahoma"/>
              </a:rPr>
              <a:t> </a:t>
            </a:r>
            <a:r>
              <a:rPr sz="2050" spc="60" dirty="0">
                <a:latin typeface="Tahoma"/>
                <a:cs typeface="Tahoma"/>
              </a:rPr>
              <a:t>específicos</a:t>
            </a:r>
            <a:r>
              <a:rPr sz="2050" spc="-85" dirty="0">
                <a:latin typeface="Tahoma"/>
                <a:cs typeface="Tahoma"/>
              </a:rPr>
              <a:t> </a:t>
            </a:r>
            <a:r>
              <a:rPr sz="2050" dirty="0">
                <a:latin typeface="Tahoma"/>
                <a:cs typeface="Tahoma"/>
              </a:rPr>
              <a:t>con</a:t>
            </a:r>
            <a:r>
              <a:rPr sz="2050" spc="-80" dirty="0">
                <a:latin typeface="Tahoma"/>
                <a:cs typeface="Tahoma"/>
              </a:rPr>
              <a:t> </a:t>
            </a:r>
            <a:r>
              <a:rPr sz="2050" dirty="0">
                <a:latin typeface="Tahoma"/>
                <a:cs typeface="Tahoma"/>
              </a:rPr>
              <a:t>canales</a:t>
            </a:r>
            <a:r>
              <a:rPr sz="2050" spc="-85" dirty="0">
                <a:latin typeface="Tahoma"/>
                <a:cs typeface="Tahoma"/>
              </a:rPr>
              <a:t> </a:t>
            </a:r>
            <a:r>
              <a:rPr sz="2050" dirty="0">
                <a:latin typeface="Tahoma"/>
                <a:cs typeface="Tahoma"/>
              </a:rPr>
              <a:t>ajustados</a:t>
            </a:r>
            <a:r>
              <a:rPr sz="2050" spc="-85" dirty="0">
                <a:latin typeface="Tahoma"/>
                <a:cs typeface="Tahoma"/>
              </a:rPr>
              <a:t> </a:t>
            </a:r>
            <a:r>
              <a:rPr sz="2050" spc="-50" dirty="0">
                <a:latin typeface="Tahoma"/>
                <a:cs typeface="Tahoma"/>
              </a:rPr>
              <a:t>a </a:t>
            </a:r>
            <a:r>
              <a:rPr sz="2050" spc="90" dirty="0">
                <a:latin typeface="Tahoma"/>
                <a:cs typeface="Tahoma"/>
              </a:rPr>
              <a:t>sus</a:t>
            </a:r>
            <a:r>
              <a:rPr sz="2050" spc="-229" dirty="0">
                <a:latin typeface="Tahoma"/>
                <a:cs typeface="Tahoma"/>
              </a:rPr>
              <a:t> </a:t>
            </a:r>
            <a:r>
              <a:rPr sz="2050" spc="-10" dirty="0">
                <a:latin typeface="Tahoma"/>
                <a:cs typeface="Tahoma"/>
              </a:rPr>
              <a:t>preferencias.</a:t>
            </a:r>
            <a:r>
              <a:rPr sz="2050" dirty="0">
                <a:latin typeface="Tahoma"/>
                <a:cs typeface="Tahoma"/>
              </a:rPr>
              <a:t>	</a:t>
            </a:r>
            <a:r>
              <a:rPr sz="2050" b="1" spc="950" dirty="0">
                <a:latin typeface="Arial"/>
                <a:cs typeface="Arial"/>
              </a:rPr>
              <a:t>(</a:t>
            </a:r>
            <a:r>
              <a:rPr sz="2300" spc="950" dirty="0">
                <a:latin typeface="Webdings"/>
                <a:cs typeface="Webdings"/>
              </a:rPr>
              <a:t>📌</a:t>
            </a:r>
            <a:r>
              <a:rPr sz="2300" spc="-160" dirty="0">
                <a:latin typeface="Times New Roman"/>
                <a:cs typeface="Times New Roman"/>
              </a:rPr>
              <a:t> </a:t>
            </a:r>
            <a:r>
              <a:rPr sz="2050" b="1" spc="-90" dirty="0">
                <a:latin typeface="Arial"/>
                <a:cs typeface="Arial"/>
              </a:rPr>
              <a:t>Obj.</a:t>
            </a:r>
            <a:r>
              <a:rPr sz="2050" b="1" spc="-155" dirty="0">
                <a:latin typeface="Arial"/>
                <a:cs typeface="Arial"/>
              </a:rPr>
              <a:t> </a:t>
            </a:r>
            <a:r>
              <a:rPr sz="2050" b="1" spc="100" dirty="0">
                <a:latin typeface="Arial"/>
                <a:cs typeface="Arial"/>
              </a:rPr>
              <a:t>5</a:t>
            </a:r>
            <a:r>
              <a:rPr sz="2050" b="1" spc="-150" dirty="0">
                <a:latin typeface="Arial"/>
                <a:cs typeface="Arial"/>
              </a:rPr>
              <a:t> </a:t>
            </a:r>
            <a:r>
              <a:rPr sz="2050" b="1" dirty="0">
                <a:latin typeface="Arial"/>
                <a:cs typeface="Arial"/>
              </a:rPr>
              <a:t>y</a:t>
            </a:r>
            <a:r>
              <a:rPr sz="2050" b="1" spc="-155" dirty="0">
                <a:latin typeface="Arial"/>
                <a:cs typeface="Arial"/>
              </a:rPr>
              <a:t> </a:t>
            </a:r>
            <a:r>
              <a:rPr sz="2050" b="1" spc="55" dirty="0">
                <a:latin typeface="Arial"/>
                <a:cs typeface="Arial"/>
              </a:rPr>
              <a:t>7)</a:t>
            </a:r>
            <a:endParaRPr sz="2050">
              <a:latin typeface="Arial"/>
              <a:cs typeface="Arial"/>
            </a:endParaRPr>
          </a:p>
          <a:p>
            <a:pPr marL="64769">
              <a:lnSpc>
                <a:spcPct val="100000"/>
              </a:lnSpc>
              <a:spcBef>
                <a:spcPts val="560"/>
              </a:spcBef>
            </a:pPr>
            <a:r>
              <a:rPr sz="2250" spc="-180" dirty="0">
                <a:latin typeface="MS Gothic"/>
                <a:cs typeface="MS Gothic"/>
              </a:rPr>
              <a:t>✔</a:t>
            </a:r>
            <a:r>
              <a:rPr sz="2250" spc="-675" dirty="0">
                <a:latin typeface="MS Gothic"/>
                <a:cs typeface="MS Gothic"/>
              </a:rPr>
              <a:t> </a:t>
            </a:r>
            <a:r>
              <a:rPr sz="2050" b="1" spc="-70" dirty="0">
                <a:latin typeface="Arial"/>
                <a:cs typeface="Arial"/>
              </a:rPr>
              <a:t>Reconocer</a:t>
            </a:r>
            <a:r>
              <a:rPr sz="2050" b="1" spc="-120" dirty="0">
                <a:latin typeface="Arial"/>
                <a:cs typeface="Arial"/>
              </a:rPr>
              <a:t> </a:t>
            </a:r>
            <a:r>
              <a:rPr sz="2050" b="1" spc="-25" dirty="0">
                <a:latin typeface="Arial"/>
                <a:cs typeface="Arial"/>
              </a:rPr>
              <a:t>la</a:t>
            </a:r>
            <a:r>
              <a:rPr sz="2050" b="1" spc="-120" dirty="0">
                <a:latin typeface="Arial"/>
                <a:cs typeface="Arial"/>
              </a:rPr>
              <a:t> </a:t>
            </a:r>
            <a:r>
              <a:rPr sz="2050" b="1" spc="-35" dirty="0">
                <a:latin typeface="Arial"/>
                <a:cs typeface="Arial"/>
              </a:rPr>
              <a:t>permanencia</a:t>
            </a:r>
            <a:r>
              <a:rPr sz="2050" b="1" spc="-114" dirty="0">
                <a:latin typeface="Arial"/>
                <a:cs typeface="Arial"/>
              </a:rPr>
              <a:t> </a:t>
            </a:r>
            <a:r>
              <a:rPr sz="2050" spc="-25" dirty="0">
                <a:latin typeface="Tahoma"/>
                <a:cs typeface="Tahoma"/>
              </a:rPr>
              <a:t>con</a:t>
            </a:r>
            <a:endParaRPr sz="2050">
              <a:latin typeface="Tahoma"/>
              <a:cs typeface="Tahoma"/>
            </a:endParaRPr>
          </a:p>
          <a:p>
            <a:pPr marL="12700" marR="354330">
              <a:lnSpc>
                <a:spcPct val="133100"/>
              </a:lnSpc>
              <a:spcBef>
                <a:spcPts val="210"/>
              </a:spcBef>
              <a:tabLst>
                <a:tab pos="1983105" algn="l"/>
              </a:tabLst>
            </a:pPr>
            <a:r>
              <a:rPr sz="2050" dirty="0">
                <a:latin typeface="Tahoma"/>
                <a:cs typeface="Tahoma"/>
              </a:rPr>
              <a:t>beneficios</a:t>
            </a:r>
            <a:r>
              <a:rPr sz="2050" spc="-40" dirty="0">
                <a:latin typeface="Tahoma"/>
                <a:cs typeface="Tahoma"/>
              </a:rPr>
              <a:t> </a:t>
            </a:r>
            <a:r>
              <a:rPr sz="2050" dirty="0">
                <a:latin typeface="Tahoma"/>
                <a:cs typeface="Tahoma"/>
              </a:rPr>
              <a:t>escalonados</a:t>
            </a:r>
            <a:r>
              <a:rPr sz="2050" spc="-40" dirty="0">
                <a:latin typeface="Tahoma"/>
                <a:cs typeface="Tahoma"/>
              </a:rPr>
              <a:t> </a:t>
            </a:r>
            <a:r>
              <a:rPr sz="2050" spc="-45" dirty="0">
                <a:latin typeface="Tahoma"/>
                <a:cs typeface="Tahoma"/>
              </a:rPr>
              <a:t>para</a:t>
            </a:r>
            <a:r>
              <a:rPr sz="2050" spc="-35" dirty="0">
                <a:latin typeface="Tahoma"/>
                <a:cs typeface="Tahoma"/>
              </a:rPr>
              <a:t> </a:t>
            </a:r>
            <a:r>
              <a:rPr sz="2050" spc="45" dirty="0">
                <a:latin typeface="Tahoma"/>
                <a:cs typeface="Tahoma"/>
              </a:rPr>
              <a:t>clientes</a:t>
            </a:r>
            <a:r>
              <a:rPr sz="2050" spc="-40" dirty="0">
                <a:latin typeface="Tahoma"/>
                <a:cs typeface="Tahoma"/>
              </a:rPr>
              <a:t> </a:t>
            </a:r>
            <a:r>
              <a:rPr sz="2050" spc="-25" dirty="0">
                <a:latin typeface="Tahoma"/>
                <a:cs typeface="Tahoma"/>
              </a:rPr>
              <a:t>con </a:t>
            </a:r>
            <a:r>
              <a:rPr sz="2050" dirty="0">
                <a:latin typeface="Tahoma"/>
                <a:cs typeface="Tahoma"/>
              </a:rPr>
              <a:t>historial</a:t>
            </a:r>
            <a:r>
              <a:rPr sz="2050" spc="-135" dirty="0">
                <a:latin typeface="Tahoma"/>
                <a:cs typeface="Tahoma"/>
              </a:rPr>
              <a:t> </a:t>
            </a:r>
            <a:r>
              <a:rPr sz="2050" spc="-10" dirty="0">
                <a:latin typeface="Tahoma"/>
                <a:cs typeface="Tahoma"/>
              </a:rPr>
              <a:t>sólido.</a:t>
            </a:r>
            <a:r>
              <a:rPr sz="2050" dirty="0">
                <a:latin typeface="Tahoma"/>
                <a:cs typeface="Tahoma"/>
              </a:rPr>
              <a:t>	</a:t>
            </a:r>
            <a:r>
              <a:rPr sz="2050" b="1" spc="950" dirty="0">
                <a:latin typeface="Arial"/>
                <a:cs typeface="Arial"/>
              </a:rPr>
              <a:t>(</a:t>
            </a:r>
            <a:r>
              <a:rPr sz="2300" spc="950" dirty="0">
                <a:latin typeface="Webdings"/>
                <a:cs typeface="Webdings"/>
              </a:rPr>
              <a:t>📌</a:t>
            </a:r>
            <a:r>
              <a:rPr sz="2300" spc="-160" dirty="0">
                <a:latin typeface="Times New Roman"/>
                <a:cs typeface="Times New Roman"/>
              </a:rPr>
              <a:t> </a:t>
            </a:r>
            <a:r>
              <a:rPr sz="2050" b="1" spc="-90" dirty="0">
                <a:latin typeface="Arial"/>
                <a:cs typeface="Arial"/>
              </a:rPr>
              <a:t>Obj.</a:t>
            </a:r>
            <a:r>
              <a:rPr sz="2050" b="1" spc="-155" dirty="0">
                <a:latin typeface="Arial"/>
                <a:cs typeface="Arial"/>
              </a:rPr>
              <a:t> </a:t>
            </a:r>
            <a:r>
              <a:rPr sz="2050" b="1" spc="100" dirty="0">
                <a:latin typeface="Arial"/>
                <a:cs typeface="Arial"/>
              </a:rPr>
              <a:t>9</a:t>
            </a:r>
            <a:r>
              <a:rPr sz="2050" b="1" spc="-150" dirty="0">
                <a:latin typeface="Arial"/>
                <a:cs typeface="Arial"/>
              </a:rPr>
              <a:t> </a:t>
            </a:r>
            <a:r>
              <a:rPr sz="2050" b="1" dirty="0">
                <a:latin typeface="Arial"/>
                <a:cs typeface="Arial"/>
              </a:rPr>
              <a:t>y</a:t>
            </a:r>
            <a:r>
              <a:rPr sz="2050" b="1" spc="-155" dirty="0">
                <a:latin typeface="Arial"/>
                <a:cs typeface="Arial"/>
              </a:rPr>
              <a:t> </a:t>
            </a:r>
            <a:r>
              <a:rPr sz="2050" b="1" spc="60" dirty="0">
                <a:latin typeface="Arial"/>
                <a:cs typeface="Arial"/>
              </a:rPr>
              <a:t>10)</a:t>
            </a:r>
            <a:endParaRPr sz="2050">
              <a:latin typeface="Arial"/>
              <a:cs typeface="Arial"/>
            </a:endParaRPr>
          </a:p>
          <a:p>
            <a:pPr marL="12700" marR="407670" indent="52069">
              <a:lnSpc>
                <a:spcPts val="3520"/>
              </a:lnSpc>
              <a:spcBef>
                <a:spcPts val="120"/>
              </a:spcBef>
              <a:tabLst>
                <a:tab pos="3059430" algn="l"/>
              </a:tabLst>
            </a:pPr>
            <a:r>
              <a:rPr sz="2250" spc="-180" dirty="0">
                <a:latin typeface="MS Gothic"/>
                <a:cs typeface="MS Gothic"/>
              </a:rPr>
              <a:t>✔</a:t>
            </a:r>
            <a:r>
              <a:rPr sz="2250" spc="-615" dirty="0">
                <a:latin typeface="MS Gothic"/>
                <a:cs typeface="MS Gothic"/>
              </a:rPr>
              <a:t> </a:t>
            </a:r>
            <a:r>
              <a:rPr sz="2050" dirty="0">
                <a:latin typeface="Tahoma"/>
                <a:cs typeface="Tahoma"/>
              </a:rPr>
              <a:t>Activar</a:t>
            </a:r>
            <a:r>
              <a:rPr sz="2050" spc="-130" dirty="0">
                <a:latin typeface="Tahoma"/>
                <a:cs typeface="Tahoma"/>
              </a:rPr>
              <a:t> </a:t>
            </a:r>
            <a:r>
              <a:rPr sz="2050" b="1" spc="-65" dirty="0">
                <a:latin typeface="Arial"/>
                <a:cs typeface="Arial"/>
              </a:rPr>
              <a:t>promociones</a:t>
            </a:r>
            <a:r>
              <a:rPr sz="2050" b="1" spc="-55" dirty="0">
                <a:latin typeface="Arial"/>
                <a:cs typeface="Arial"/>
              </a:rPr>
              <a:t> </a:t>
            </a:r>
            <a:r>
              <a:rPr sz="2050" b="1" spc="-10" dirty="0">
                <a:latin typeface="Arial"/>
                <a:cs typeface="Arial"/>
              </a:rPr>
              <a:t>estratégicas </a:t>
            </a:r>
            <a:r>
              <a:rPr sz="2050" spc="-10" dirty="0">
                <a:latin typeface="Tahoma"/>
                <a:cs typeface="Tahoma"/>
              </a:rPr>
              <a:t>durante</a:t>
            </a:r>
            <a:r>
              <a:rPr sz="2050" spc="-165" dirty="0">
                <a:latin typeface="Tahoma"/>
                <a:cs typeface="Tahoma"/>
              </a:rPr>
              <a:t> </a:t>
            </a:r>
            <a:r>
              <a:rPr sz="2050" dirty="0">
                <a:latin typeface="Tahoma"/>
                <a:cs typeface="Tahoma"/>
              </a:rPr>
              <a:t>los</a:t>
            </a:r>
            <a:r>
              <a:rPr sz="2050" spc="-165" dirty="0">
                <a:latin typeface="Tahoma"/>
                <a:cs typeface="Tahoma"/>
              </a:rPr>
              <a:t> </a:t>
            </a:r>
            <a:r>
              <a:rPr sz="2050" spc="65" dirty="0">
                <a:latin typeface="Tahoma"/>
                <a:cs typeface="Tahoma"/>
              </a:rPr>
              <a:t>meses</a:t>
            </a:r>
            <a:r>
              <a:rPr sz="2050" spc="-165" dirty="0">
                <a:latin typeface="Tahoma"/>
                <a:cs typeface="Tahoma"/>
              </a:rPr>
              <a:t> </a:t>
            </a:r>
            <a:r>
              <a:rPr sz="2050" dirty="0">
                <a:latin typeface="Tahoma"/>
                <a:cs typeface="Tahoma"/>
              </a:rPr>
              <a:t>con</a:t>
            </a:r>
            <a:r>
              <a:rPr sz="2050" spc="-165" dirty="0">
                <a:latin typeface="Tahoma"/>
                <a:cs typeface="Tahoma"/>
              </a:rPr>
              <a:t> </a:t>
            </a:r>
            <a:r>
              <a:rPr sz="2050" spc="-10" dirty="0">
                <a:latin typeface="Tahoma"/>
                <a:cs typeface="Tahoma"/>
              </a:rPr>
              <a:t>mayor </a:t>
            </a:r>
            <a:r>
              <a:rPr sz="2050" dirty="0">
                <a:latin typeface="Tahoma"/>
                <a:cs typeface="Tahoma"/>
              </a:rPr>
              <a:t>comportamiento</a:t>
            </a:r>
            <a:r>
              <a:rPr sz="2050" spc="-175" dirty="0">
                <a:latin typeface="Tahoma"/>
                <a:cs typeface="Tahoma"/>
              </a:rPr>
              <a:t> </a:t>
            </a:r>
            <a:r>
              <a:rPr sz="2050" dirty="0">
                <a:latin typeface="Tahoma"/>
                <a:cs typeface="Tahoma"/>
              </a:rPr>
              <a:t>de</a:t>
            </a:r>
            <a:r>
              <a:rPr sz="2050" spc="-170" dirty="0">
                <a:latin typeface="Tahoma"/>
                <a:cs typeface="Tahoma"/>
              </a:rPr>
              <a:t> </a:t>
            </a:r>
            <a:r>
              <a:rPr sz="2050" spc="-20" dirty="0">
                <a:latin typeface="Tahoma"/>
                <a:cs typeface="Tahoma"/>
              </a:rPr>
              <a:t>alta.</a:t>
            </a:r>
            <a:r>
              <a:rPr sz="2050" dirty="0">
                <a:latin typeface="Tahoma"/>
                <a:cs typeface="Tahoma"/>
              </a:rPr>
              <a:t>	</a:t>
            </a:r>
            <a:r>
              <a:rPr sz="2050" b="1" spc="950" dirty="0">
                <a:latin typeface="Arial"/>
                <a:cs typeface="Arial"/>
              </a:rPr>
              <a:t>(</a:t>
            </a:r>
            <a:r>
              <a:rPr sz="2300" spc="950" dirty="0">
                <a:latin typeface="Webdings"/>
                <a:cs typeface="Webdings"/>
              </a:rPr>
              <a:t>📌</a:t>
            </a:r>
            <a:r>
              <a:rPr sz="2300" spc="-160" dirty="0">
                <a:latin typeface="Times New Roman"/>
                <a:cs typeface="Times New Roman"/>
              </a:rPr>
              <a:t> </a:t>
            </a:r>
            <a:r>
              <a:rPr sz="2050" b="1" spc="-90" dirty="0">
                <a:latin typeface="Arial"/>
                <a:cs typeface="Arial"/>
              </a:rPr>
              <a:t>Obj.</a:t>
            </a:r>
            <a:r>
              <a:rPr sz="2050" b="1" spc="-150" dirty="0">
                <a:latin typeface="Arial"/>
                <a:cs typeface="Arial"/>
              </a:rPr>
              <a:t> </a:t>
            </a:r>
            <a:r>
              <a:rPr sz="2050" b="1" spc="100" dirty="0">
                <a:latin typeface="Arial"/>
                <a:cs typeface="Arial"/>
              </a:rPr>
              <a:t>4</a:t>
            </a:r>
            <a:r>
              <a:rPr sz="2050" b="1" spc="-150" dirty="0">
                <a:latin typeface="Arial"/>
                <a:cs typeface="Arial"/>
              </a:rPr>
              <a:t> </a:t>
            </a:r>
            <a:r>
              <a:rPr sz="2050" b="1" spc="-50" dirty="0">
                <a:latin typeface="Arial"/>
                <a:cs typeface="Arial"/>
              </a:rPr>
              <a:t>y </a:t>
            </a:r>
            <a:r>
              <a:rPr sz="2050" b="1" spc="-640" dirty="0">
                <a:latin typeface="Arial"/>
                <a:cs typeface="Arial"/>
              </a:rPr>
              <a:t>5)</a:t>
            </a:r>
            <a:endParaRPr sz="20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2729790" y="2480576"/>
            <a:ext cx="5286375" cy="7236459"/>
            <a:chOff x="12729790" y="2480576"/>
            <a:chExt cx="5286375" cy="7236459"/>
          </a:xfrm>
        </p:grpSpPr>
        <p:sp>
          <p:nvSpPr>
            <p:cNvPr id="19" name="object 19"/>
            <p:cNvSpPr/>
            <p:nvPr/>
          </p:nvSpPr>
          <p:spPr>
            <a:xfrm>
              <a:off x="12744676" y="2499561"/>
              <a:ext cx="5252720" cy="7202170"/>
            </a:xfrm>
            <a:custGeom>
              <a:avLst/>
              <a:gdLst/>
              <a:ahLst/>
              <a:cxnLst/>
              <a:rect l="l" t="t" r="r" b="b"/>
              <a:pathLst>
                <a:path w="5252719" h="7202170">
                  <a:moveTo>
                    <a:pt x="0" y="7201585"/>
                  </a:moveTo>
                  <a:lnTo>
                    <a:pt x="0" y="0"/>
                  </a:lnTo>
                  <a:lnTo>
                    <a:pt x="5252438" y="0"/>
                  </a:lnTo>
                  <a:lnTo>
                    <a:pt x="5252438" y="7201585"/>
                  </a:lnTo>
                  <a:lnTo>
                    <a:pt x="0" y="720158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748840" y="2499626"/>
              <a:ext cx="5248275" cy="7198359"/>
            </a:xfrm>
            <a:custGeom>
              <a:avLst/>
              <a:gdLst/>
              <a:ahLst/>
              <a:cxnLst/>
              <a:rect l="l" t="t" r="r" b="b"/>
              <a:pathLst>
                <a:path w="5248275" h="7198359">
                  <a:moveTo>
                    <a:pt x="5248274" y="0"/>
                  </a:moveTo>
                  <a:lnTo>
                    <a:pt x="5248274" y="7197786"/>
                  </a:lnTo>
                  <a:lnTo>
                    <a:pt x="0" y="7197786"/>
                  </a:lnTo>
                  <a:lnTo>
                    <a:pt x="0" y="0"/>
                  </a:lnTo>
                  <a:lnTo>
                    <a:pt x="5248274" y="0"/>
                  </a:lnTo>
                  <a:close/>
                </a:path>
              </a:pathLst>
            </a:custGeom>
            <a:ln w="38070">
              <a:solidFill>
                <a:srgbClr val="E71F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3974171" y="1405393"/>
            <a:ext cx="2842895" cy="659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150" b="1" spc="-105" dirty="0">
                <a:solidFill>
                  <a:srgbClr val="F1F1F1"/>
                </a:solidFill>
                <a:latin typeface="Arial"/>
                <a:cs typeface="Arial"/>
              </a:rPr>
              <a:t>Vinculación</a:t>
            </a:r>
            <a:endParaRPr sz="41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839413" y="2602426"/>
            <a:ext cx="4859020" cy="543242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5080">
              <a:lnSpc>
                <a:spcPct val="135500"/>
              </a:lnSpc>
              <a:spcBef>
                <a:spcPts val="275"/>
              </a:spcBef>
              <a:tabLst>
                <a:tab pos="1668145" algn="l"/>
              </a:tabLst>
            </a:pPr>
            <a:r>
              <a:rPr sz="2250" spc="-180" dirty="0">
                <a:latin typeface="MS Gothic"/>
                <a:cs typeface="MS Gothic"/>
              </a:rPr>
              <a:t>✔</a:t>
            </a:r>
            <a:r>
              <a:rPr sz="2250" spc="-670" dirty="0">
                <a:latin typeface="MS Gothic"/>
                <a:cs typeface="MS Gothic"/>
              </a:rPr>
              <a:t> </a:t>
            </a:r>
            <a:r>
              <a:rPr sz="2050" spc="-10" dirty="0">
                <a:latin typeface="Tahoma"/>
                <a:cs typeface="Tahoma"/>
              </a:rPr>
              <a:t>Aplicar</a:t>
            </a:r>
            <a:r>
              <a:rPr sz="2050" spc="-180" dirty="0">
                <a:latin typeface="Tahoma"/>
                <a:cs typeface="Tahoma"/>
              </a:rPr>
              <a:t> </a:t>
            </a:r>
            <a:r>
              <a:rPr sz="2050" b="1" spc="-45" dirty="0">
                <a:latin typeface="Arial"/>
                <a:cs typeface="Arial"/>
              </a:rPr>
              <a:t>renovaciones</a:t>
            </a:r>
            <a:r>
              <a:rPr sz="2050" b="1" spc="-114" dirty="0">
                <a:latin typeface="Arial"/>
                <a:cs typeface="Arial"/>
              </a:rPr>
              <a:t> </a:t>
            </a:r>
            <a:r>
              <a:rPr sz="2050" b="1" dirty="0">
                <a:latin typeface="Arial"/>
                <a:cs typeface="Arial"/>
              </a:rPr>
              <a:t>automáticas</a:t>
            </a:r>
            <a:r>
              <a:rPr sz="2050" b="1" spc="-110" dirty="0">
                <a:latin typeface="Arial"/>
                <a:cs typeface="Arial"/>
              </a:rPr>
              <a:t> </a:t>
            </a:r>
            <a:r>
              <a:rPr sz="2050" spc="-25" dirty="0">
                <a:latin typeface="Tahoma"/>
                <a:cs typeface="Tahoma"/>
              </a:rPr>
              <a:t>con </a:t>
            </a:r>
            <a:r>
              <a:rPr sz="2050" dirty="0">
                <a:latin typeface="Tahoma"/>
                <a:cs typeface="Tahoma"/>
              </a:rPr>
              <a:t>incentivos</a:t>
            </a:r>
            <a:r>
              <a:rPr sz="2050" spc="30" dirty="0">
                <a:latin typeface="Tahoma"/>
                <a:cs typeface="Tahoma"/>
              </a:rPr>
              <a:t> </a:t>
            </a:r>
            <a:r>
              <a:rPr sz="2050" dirty="0">
                <a:latin typeface="Tahoma"/>
                <a:cs typeface="Tahoma"/>
              </a:rPr>
              <a:t>exclusivos</a:t>
            </a:r>
            <a:r>
              <a:rPr sz="2050" spc="40" dirty="0">
                <a:latin typeface="Tahoma"/>
                <a:cs typeface="Tahoma"/>
              </a:rPr>
              <a:t> </a:t>
            </a:r>
            <a:r>
              <a:rPr sz="2050" spc="-45" dirty="0">
                <a:latin typeface="Tahoma"/>
                <a:cs typeface="Tahoma"/>
              </a:rPr>
              <a:t>para</a:t>
            </a:r>
            <a:r>
              <a:rPr sz="2050" spc="40" dirty="0">
                <a:latin typeface="Tahoma"/>
                <a:cs typeface="Tahoma"/>
              </a:rPr>
              <a:t> </a:t>
            </a:r>
            <a:r>
              <a:rPr sz="2050" dirty="0">
                <a:latin typeface="Tahoma"/>
                <a:cs typeface="Tahoma"/>
              </a:rPr>
              <a:t>fortalecer</a:t>
            </a:r>
            <a:r>
              <a:rPr sz="2050" spc="40" dirty="0">
                <a:latin typeface="Tahoma"/>
                <a:cs typeface="Tahoma"/>
              </a:rPr>
              <a:t> </a:t>
            </a:r>
            <a:r>
              <a:rPr sz="2050" spc="-25" dirty="0">
                <a:latin typeface="Tahoma"/>
                <a:cs typeface="Tahoma"/>
              </a:rPr>
              <a:t>la </a:t>
            </a:r>
            <a:r>
              <a:rPr sz="2050" spc="-10" dirty="0">
                <a:latin typeface="Tahoma"/>
                <a:cs typeface="Tahoma"/>
              </a:rPr>
              <a:t>continuidad.</a:t>
            </a:r>
            <a:r>
              <a:rPr sz="2050" dirty="0">
                <a:latin typeface="Tahoma"/>
                <a:cs typeface="Tahoma"/>
              </a:rPr>
              <a:t>	</a:t>
            </a:r>
            <a:r>
              <a:rPr sz="2050" b="1" spc="950" dirty="0">
                <a:latin typeface="Arial"/>
                <a:cs typeface="Arial"/>
              </a:rPr>
              <a:t>(</a:t>
            </a:r>
            <a:r>
              <a:rPr sz="2300" spc="950" dirty="0">
                <a:latin typeface="Webdings"/>
                <a:cs typeface="Webdings"/>
              </a:rPr>
              <a:t>📌</a:t>
            </a:r>
            <a:r>
              <a:rPr sz="2300" spc="-160" dirty="0">
                <a:latin typeface="Times New Roman"/>
                <a:cs typeface="Times New Roman"/>
              </a:rPr>
              <a:t> </a:t>
            </a:r>
            <a:r>
              <a:rPr sz="2050" b="1" spc="-90" dirty="0">
                <a:latin typeface="Arial"/>
                <a:cs typeface="Arial"/>
              </a:rPr>
              <a:t>Obj.</a:t>
            </a:r>
            <a:r>
              <a:rPr sz="2050" b="1" spc="-155" dirty="0">
                <a:latin typeface="Arial"/>
                <a:cs typeface="Arial"/>
              </a:rPr>
              <a:t> </a:t>
            </a:r>
            <a:r>
              <a:rPr sz="2050" b="1" spc="100" dirty="0">
                <a:latin typeface="Arial"/>
                <a:cs typeface="Arial"/>
              </a:rPr>
              <a:t>6</a:t>
            </a:r>
            <a:r>
              <a:rPr sz="2050" b="1" spc="-150" dirty="0">
                <a:latin typeface="Arial"/>
                <a:cs typeface="Arial"/>
              </a:rPr>
              <a:t> </a:t>
            </a:r>
            <a:r>
              <a:rPr sz="2050" b="1" dirty="0">
                <a:latin typeface="Arial"/>
                <a:cs typeface="Arial"/>
              </a:rPr>
              <a:t>y</a:t>
            </a:r>
            <a:r>
              <a:rPr sz="2050" b="1" spc="-155" dirty="0">
                <a:latin typeface="Arial"/>
                <a:cs typeface="Arial"/>
              </a:rPr>
              <a:t> </a:t>
            </a:r>
            <a:r>
              <a:rPr sz="2050" b="1" spc="55" dirty="0">
                <a:latin typeface="Arial"/>
                <a:cs typeface="Arial"/>
              </a:rPr>
              <a:t>9)</a:t>
            </a:r>
            <a:endParaRPr sz="2050">
              <a:latin typeface="Arial"/>
              <a:cs typeface="Arial"/>
            </a:endParaRPr>
          </a:p>
          <a:p>
            <a:pPr marL="12700" marR="92075" indent="52069">
              <a:lnSpc>
                <a:spcPts val="3529"/>
              </a:lnSpc>
              <a:spcBef>
                <a:spcPts val="240"/>
              </a:spcBef>
              <a:tabLst>
                <a:tab pos="1114425" algn="l"/>
              </a:tabLst>
            </a:pPr>
            <a:r>
              <a:rPr sz="2250" spc="-180" dirty="0">
                <a:latin typeface="MS Gothic"/>
                <a:cs typeface="MS Gothic"/>
              </a:rPr>
              <a:t>✔</a:t>
            </a:r>
            <a:r>
              <a:rPr sz="2250" spc="-665" dirty="0">
                <a:latin typeface="MS Gothic"/>
                <a:cs typeface="MS Gothic"/>
              </a:rPr>
              <a:t> </a:t>
            </a:r>
            <a:r>
              <a:rPr sz="2050" b="1" spc="-45" dirty="0">
                <a:latin typeface="Arial"/>
                <a:cs typeface="Arial"/>
              </a:rPr>
              <a:t>Personalizar</a:t>
            </a:r>
            <a:r>
              <a:rPr sz="2050" b="1" spc="-110" dirty="0">
                <a:latin typeface="Arial"/>
                <a:cs typeface="Arial"/>
              </a:rPr>
              <a:t> </a:t>
            </a:r>
            <a:r>
              <a:rPr sz="2050" b="1" spc="-30" dirty="0">
                <a:latin typeface="Arial"/>
                <a:cs typeface="Arial"/>
              </a:rPr>
              <a:t>beneficios</a:t>
            </a:r>
            <a:r>
              <a:rPr sz="2050" b="1" spc="-110" dirty="0">
                <a:latin typeface="Arial"/>
                <a:cs typeface="Arial"/>
              </a:rPr>
              <a:t> </a:t>
            </a:r>
            <a:r>
              <a:rPr sz="2050" dirty="0">
                <a:latin typeface="Tahoma"/>
                <a:cs typeface="Tahoma"/>
              </a:rPr>
              <a:t>según</a:t>
            </a:r>
            <a:r>
              <a:rPr sz="2050" spc="-175" dirty="0">
                <a:latin typeface="Tahoma"/>
                <a:cs typeface="Tahoma"/>
              </a:rPr>
              <a:t> </a:t>
            </a:r>
            <a:r>
              <a:rPr sz="2050" spc="-10" dirty="0">
                <a:latin typeface="Tahoma"/>
                <a:cs typeface="Tahoma"/>
              </a:rPr>
              <a:t>edad</a:t>
            </a:r>
            <a:r>
              <a:rPr sz="2050" spc="-180" dirty="0">
                <a:latin typeface="Tahoma"/>
                <a:cs typeface="Tahoma"/>
              </a:rPr>
              <a:t> </a:t>
            </a:r>
            <a:r>
              <a:rPr sz="2050" spc="-50" dirty="0">
                <a:latin typeface="Tahoma"/>
                <a:cs typeface="Tahoma"/>
              </a:rPr>
              <a:t>y </a:t>
            </a:r>
            <a:r>
              <a:rPr sz="2050" spc="-10" dirty="0">
                <a:latin typeface="Tahoma"/>
                <a:cs typeface="Tahoma"/>
              </a:rPr>
              <a:t>género</a:t>
            </a:r>
            <a:r>
              <a:rPr sz="2050" spc="-190" dirty="0">
                <a:latin typeface="Tahoma"/>
                <a:cs typeface="Tahoma"/>
              </a:rPr>
              <a:t> </a:t>
            </a:r>
            <a:r>
              <a:rPr sz="2050" spc="-45" dirty="0">
                <a:latin typeface="Tahoma"/>
                <a:cs typeface="Tahoma"/>
              </a:rPr>
              <a:t>para</a:t>
            </a:r>
            <a:r>
              <a:rPr sz="2050" spc="-190" dirty="0">
                <a:latin typeface="Tahoma"/>
                <a:cs typeface="Tahoma"/>
              </a:rPr>
              <a:t> </a:t>
            </a:r>
            <a:r>
              <a:rPr sz="2050" spc="-40" dirty="0">
                <a:latin typeface="Tahoma"/>
                <a:cs typeface="Tahoma"/>
              </a:rPr>
              <a:t>maximizar</a:t>
            </a:r>
            <a:r>
              <a:rPr sz="2050" spc="-185" dirty="0">
                <a:latin typeface="Tahoma"/>
                <a:cs typeface="Tahoma"/>
              </a:rPr>
              <a:t> </a:t>
            </a:r>
            <a:r>
              <a:rPr sz="2050" spc="-30" dirty="0">
                <a:latin typeface="Tahoma"/>
                <a:cs typeface="Tahoma"/>
              </a:rPr>
              <a:t>la</a:t>
            </a:r>
            <a:r>
              <a:rPr sz="2050" spc="-190" dirty="0">
                <a:latin typeface="Tahoma"/>
                <a:cs typeface="Tahoma"/>
              </a:rPr>
              <a:t> </a:t>
            </a:r>
            <a:r>
              <a:rPr sz="2050" dirty="0">
                <a:latin typeface="Tahoma"/>
                <a:cs typeface="Tahoma"/>
              </a:rPr>
              <a:t>conexión</a:t>
            </a:r>
            <a:r>
              <a:rPr sz="2050" spc="-190" dirty="0">
                <a:latin typeface="Tahoma"/>
                <a:cs typeface="Tahoma"/>
              </a:rPr>
              <a:t> </a:t>
            </a:r>
            <a:r>
              <a:rPr sz="2050" dirty="0">
                <a:latin typeface="Tahoma"/>
                <a:cs typeface="Tahoma"/>
              </a:rPr>
              <a:t>con</a:t>
            </a:r>
            <a:r>
              <a:rPr sz="2050" spc="-185" dirty="0">
                <a:latin typeface="Tahoma"/>
                <a:cs typeface="Tahoma"/>
              </a:rPr>
              <a:t> </a:t>
            </a:r>
            <a:r>
              <a:rPr sz="2050" spc="-25" dirty="0">
                <a:latin typeface="Tahoma"/>
                <a:cs typeface="Tahoma"/>
              </a:rPr>
              <a:t>el </a:t>
            </a:r>
            <a:r>
              <a:rPr sz="2050" spc="-10" dirty="0">
                <a:latin typeface="Tahoma"/>
                <a:cs typeface="Tahoma"/>
              </a:rPr>
              <a:t>cliente.</a:t>
            </a:r>
            <a:r>
              <a:rPr sz="2050" dirty="0">
                <a:latin typeface="Tahoma"/>
                <a:cs typeface="Tahoma"/>
              </a:rPr>
              <a:t>	</a:t>
            </a:r>
            <a:r>
              <a:rPr sz="2050" b="1" spc="950" dirty="0">
                <a:latin typeface="Arial"/>
                <a:cs typeface="Arial"/>
              </a:rPr>
              <a:t>(</a:t>
            </a:r>
            <a:r>
              <a:rPr sz="2300" spc="950" dirty="0">
                <a:latin typeface="Webdings"/>
                <a:cs typeface="Webdings"/>
              </a:rPr>
              <a:t>📌</a:t>
            </a:r>
            <a:r>
              <a:rPr sz="2300" spc="-160" dirty="0">
                <a:latin typeface="Times New Roman"/>
                <a:cs typeface="Times New Roman"/>
              </a:rPr>
              <a:t> </a:t>
            </a:r>
            <a:r>
              <a:rPr sz="2050" b="1" spc="-90" dirty="0">
                <a:latin typeface="Arial"/>
                <a:cs typeface="Arial"/>
              </a:rPr>
              <a:t>Obj.</a:t>
            </a:r>
            <a:r>
              <a:rPr sz="2050" b="1" spc="-155" dirty="0">
                <a:latin typeface="Arial"/>
                <a:cs typeface="Arial"/>
              </a:rPr>
              <a:t> </a:t>
            </a:r>
            <a:r>
              <a:rPr sz="2050" b="1" spc="100" dirty="0">
                <a:latin typeface="Arial"/>
                <a:cs typeface="Arial"/>
              </a:rPr>
              <a:t>7</a:t>
            </a:r>
            <a:r>
              <a:rPr sz="2050" b="1" spc="-150" dirty="0">
                <a:latin typeface="Arial"/>
                <a:cs typeface="Arial"/>
              </a:rPr>
              <a:t> </a:t>
            </a:r>
            <a:r>
              <a:rPr sz="2050" b="1" dirty="0">
                <a:latin typeface="Arial"/>
                <a:cs typeface="Arial"/>
              </a:rPr>
              <a:t>y</a:t>
            </a:r>
            <a:r>
              <a:rPr sz="2050" b="1" spc="-155" dirty="0">
                <a:latin typeface="Arial"/>
                <a:cs typeface="Arial"/>
              </a:rPr>
              <a:t> </a:t>
            </a:r>
            <a:r>
              <a:rPr sz="2050" b="1" spc="55" dirty="0">
                <a:latin typeface="Arial"/>
                <a:cs typeface="Arial"/>
              </a:rPr>
              <a:t>9)</a:t>
            </a:r>
            <a:endParaRPr sz="2050">
              <a:latin typeface="Arial"/>
              <a:cs typeface="Arial"/>
            </a:endParaRPr>
          </a:p>
          <a:p>
            <a:pPr marL="64769">
              <a:lnSpc>
                <a:spcPct val="100000"/>
              </a:lnSpc>
              <a:spcBef>
                <a:spcPts val="560"/>
              </a:spcBef>
            </a:pPr>
            <a:r>
              <a:rPr sz="2250" spc="-180" dirty="0">
                <a:latin typeface="MS Gothic"/>
                <a:cs typeface="MS Gothic"/>
              </a:rPr>
              <a:t>✔</a:t>
            </a:r>
            <a:r>
              <a:rPr sz="2250" spc="-675" dirty="0">
                <a:latin typeface="MS Gothic"/>
                <a:cs typeface="MS Gothic"/>
              </a:rPr>
              <a:t> </a:t>
            </a:r>
            <a:r>
              <a:rPr sz="2050" spc="-10" dirty="0">
                <a:latin typeface="Tahoma"/>
                <a:cs typeface="Tahoma"/>
              </a:rPr>
              <a:t>Asignar</a:t>
            </a:r>
            <a:r>
              <a:rPr sz="2050" spc="-190" dirty="0">
                <a:latin typeface="Tahoma"/>
                <a:cs typeface="Tahoma"/>
              </a:rPr>
              <a:t> </a:t>
            </a:r>
            <a:r>
              <a:rPr sz="2050" b="1" spc="-10" dirty="0">
                <a:latin typeface="Arial"/>
                <a:cs typeface="Arial"/>
              </a:rPr>
              <a:t>gestores</a:t>
            </a:r>
            <a:r>
              <a:rPr sz="2050" b="1" spc="-120" dirty="0">
                <a:latin typeface="Arial"/>
                <a:cs typeface="Arial"/>
              </a:rPr>
              <a:t> </a:t>
            </a:r>
            <a:r>
              <a:rPr sz="2050" b="1" spc="-40" dirty="0">
                <a:latin typeface="Arial"/>
                <a:cs typeface="Arial"/>
              </a:rPr>
              <a:t>especializados</a:t>
            </a:r>
            <a:r>
              <a:rPr sz="2050" b="1" spc="-120" dirty="0">
                <a:latin typeface="Arial"/>
                <a:cs typeface="Arial"/>
              </a:rPr>
              <a:t> </a:t>
            </a:r>
            <a:r>
              <a:rPr sz="2050" spc="-50" dirty="0">
                <a:latin typeface="Tahoma"/>
                <a:cs typeface="Tahoma"/>
              </a:rPr>
              <a:t>a</a:t>
            </a:r>
            <a:endParaRPr sz="2050">
              <a:latin typeface="Tahoma"/>
              <a:cs typeface="Tahoma"/>
            </a:endParaRPr>
          </a:p>
          <a:p>
            <a:pPr marL="12700" marR="281940" algn="just">
              <a:lnSpc>
                <a:spcPct val="133100"/>
              </a:lnSpc>
              <a:spcBef>
                <a:spcPts val="210"/>
              </a:spcBef>
            </a:pPr>
            <a:r>
              <a:rPr sz="2050" spc="45" dirty="0">
                <a:latin typeface="Tahoma"/>
                <a:cs typeface="Tahoma"/>
              </a:rPr>
              <a:t>clientes</a:t>
            </a:r>
            <a:r>
              <a:rPr sz="2050" spc="-229" dirty="0">
                <a:latin typeface="Tahoma"/>
                <a:cs typeface="Tahoma"/>
              </a:rPr>
              <a:t> </a:t>
            </a:r>
            <a:r>
              <a:rPr sz="2050" spc="25" dirty="0">
                <a:latin typeface="Tahoma"/>
                <a:cs typeface="Tahoma"/>
              </a:rPr>
              <a:t>con</a:t>
            </a:r>
            <a:r>
              <a:rPr sz="2050" spc="-229" dirty="0">
                <a:latin typeface="Tahoma"/>
                <a:cs typeface="Tahoma"/>
              </a:rPr>
              <a:t> </a:t>
            </a:r>
            <a:r>
              <a:rPr sz="2050" spc="-40" dirty="0">
                <a:latin typeface="Tahoma"/>
                <a:cs typeface="Tahoma"/>
              </a:rPr>
              <a:t>mayor</a:t>
            </a:r>
            <a:r>
              <a:rPr sz="2050" spc="-229" dirty="0">
                <a:latin typeface="Tahoma"/>
                <a:cs typeface="Tahoma"/>
              </a:rPr>
              <a:t> </a:t>
            </a:r>
            <a:r>
              <a:rPr sz="2050" spc="-15" dirty="0">
                <a:latin typeface="Tahoma"/>
                <a:cs typeface="Tahoma"/>
              </a:rPr>
              <a:t>valor</a:t>
            </a:r>
            <a:r>
              <a:rPr sz="2050" spc="-229" dirty="0">
                <a:latin typeface="Tahoma"/>
                <a:cs typeface="Tahoma"/>
              </a:rPr>
              <a:t> </a:t>
            </a:r>
            <a:r>
              <a:rPr sz="2050" spc="-35" dirty="0">
                <a:latin typeface="Tahoma"/>
                <a:cs typeface="Tahoma"/>
              </a:rPr>
              <a:t>y</a:t>
            </a:r>
            <a:r>
              <a:rPr sz="2050" spc="-229" dirty="0">
                <a:latin typeface="Tahoma"/>
                <a:cs typeface="Tahoma"/>
              </a:rPr>
              <a:t> </a:t>
            </a:r>
            <a:r>
              <a:rPr sz="2050" spc="10" dirty="0">
                <a:latin typeface="Tahoma"/>
                <a:cs typeface="Tahoma"/>
              </a:rPr>
              <a:t>múltiples</a:t>
            </a:r>
            <a:r>
              <a:rPr sz="2050" spc="110" dirty="0">
                <a:latin typeface="Tahoma"/>
                <a:cs typeface="Tahoma"/>
              </a:rPr>
              <a:t> </a:t>
            </a:r>
            <a:r>
              <a:rPr sz="2050" spc="25" dirty="0">
                <a:latin typeface="Tahoma"/>
                <a:cs typeface="Tahoma"/>
              </a:rPr>
              <a:t>productos</a:t>
            </a:r>
            <a:r>
              <a:rPr sz="2050" spc="-229" dirty="0">
                <a:latin typeface="Tahoma"/>
                <a:cs typeface="Tahoma"/>
              </a:rPr>
              <a:t> </a:t>
            </a:r>
            <a:r>
              <a:rPr sz="2050" spc="15" dirty="0">
                <a:latin typeface="Tahoma"/>
                <a:cs typeface="Tahoma"/>
              </a:rPr>
              <a:t>contratados.</a:t>
            </a:r>
            <a:r>
              <a:rPr sz="2050" spc="1425" dirty="0">
                <a:latin typeface="Tahoma"/>
                <a:cs typeface="Tahoma"/>
              </a:rPr>
              <a:t> </a:t>
            </a:r>
            <a:r>
              <a:rPr sz="2050" b="1" spc="950" dirty="0">
                <a:latin typeface="Arial"/>
                <a:cs typeface="Arial"/>
              </a:rPr>
              <a:t>(</a:t>
            </a:r>
            <a:r>
              <a:rPr sz="2300" spc="950" dirty="0">
                <a:latin typeface="Webdings"/>
                <a:cs typeface="Webdings"/>
              </a:rPr>
              <a:t>📌</a:t>
            </a:r>
            <a:r>
              <a:rPr sz="2300" spc="-165" dirty="0">
                <a:latin typeface="Times New Roman"/>
                <a:cs typeface="Times New Roman"/>
              </a:rPr>
              <a:t> </a:t>
            </a:r>
            <a:r>
              <a:rPr sz="2050" b="1" spc="-85" dirty="0">
                <a:latin typeface="Arial"/>
                <a:cs typeface="Arial"/>
              </a:rPr>
              <a:t>Obj.</a:t>
            </a:r>
            <a:r>
              <a:rPr sz="2050" b="1" spc="-160" dirty="0">
                <a:latin typeface="Arial"/>
                <a:cs typeface="Arial"/>
              </a:rPr>
              <a:t> </a:t>
            </a:r>
            <a:r>
              <a:rPr sz="2050" b="1" spc="100" dirty="0">
                <a:latin typeface="Arial"/>
                <a:cs typeface="Arial"/>
              </a:rPr>
              <a:t>6</a:t>
            </a:r>
            <a:r>
              <a:rPr sz="2050" b="1" spc="-160" dirty="0">
                <a:latin typeface="Arial"/>
                <a:cs typeface="Arial"/>
              </a:rPr>
              <a:t> </a:t>
            </a:r>
            <a:r>
              <a:rPr sz="2050" b="1" dirty="0">
                <a:latin typeface="Arial"/>
                <a:cs typeface="Arial"/>
              </a:rPr>
              <a:t>y</a:t>
            </a:r>
            <a:r>
              <a:rPr sz="2050" b="1" spc="-160" dirty="0">
                <a:latin typeface="Arial"/>
                <a:cs typeface="Arial"/>
              </a:rPr>
              <a:t> </a:t>
            </a:r>
            <a:r>
              <a:rPr sz="2050" b="1" spc="-795" dirty="0">
                <a:latin typeface="Arial"/>
                <a:cs typeface="Arial"/>
              </a:rPr>
              <a:t>8)</a:t>
            </a:r>
            <a:endParaRPr sz="2050">
              <a:latin typeface="Arial"/>
              <a:cs typeface="Arial"/>
            </a:endParaRPr>
          </a:p>
          <a:p>
            <a:pPr marL="12700" marR="66040" indent="52069" algn="just">
              <a:lnSpc>
                <a:spcPts val="3529"/>
              </a:lnSpc>
              <a:spcBef>
                <a:spcPts val="40"/>
              </a:spcBef>
            </a:pPr>
            <a:r>
              <a:rPr sz="2250" spc="-180" dirty="0">
                <a:latin typeface="MS Gothic"/>
                <a:cs typeface="MS Gothic"/>
              </a:rPr>
              <a:t>✔</a:t>
            </a:r>
            <a:r>
              <a:rPr sz="2250" spc="-715" dirty="0">
                <a:latin typeface="MS Gothic"/>
                <a:cs typeface="MS Gothic"/>
              </a:rPr>
              <a:t> </a:t>
            </a:r>
            <a:r>
              <a:rPr sz="2050" b="1" spc="-5" dirty="0">
                <a:latin typeface="Arial"/>
                <a:cs typeface="Arial"/>
              </a:rPr>
              <a:t>Implementar</a:t>
            </a:r>
            <a:r>
              <a:rPr sz="2050" b="1" spc="-160" dirty="0">
                <a:latin typeface="Arial"/>
                <a:cs typeface="Arial"/>
              </a:rPr>
              <a:t> </a:t>
            </a:r>
            <a:r>
              <a:rPr sz="2050" b="1" dirty="0">
                <a:latin typeface="Arial"/>
                <a:cs typeface="Arial"/>
              </a:rPr>
              <a:t>eventos</a:t>
            </a:r>
            <a:r>
              <a:rPr sz="2050" b="1" spc="254" dirty="0">
                <a:latin typeface="Arial"/>
                <a:cs typeface="Arial"/>
              </a:rPr>
              <a:t> </a:t>
            </a:r>
            <a:r>
              <a:rPr sz="2050" spc="-40" dirty="0">
                <a:latin typeface="Tahoma"/>
                <a:cs typeface="Tahoma"/>
              </a:rPr>
              <a:t>para</a:t>
            </a:r>
            <a:r>
              <a:rPr sz="2050" spc="-229" dirty="0">
                <a:latin typeface="Tahoma"/>
                <a:cs typeface="Tahoma"/>
              </a:rPr>
              <a:t> </a:t>
            </a:r>
            <a:r>
              <a:rPr sz="2050" dirty="0">
                <a:latin typeface="Tahoma"/>
                <a:cs typeface="Tahoma"/>
              </a:rPr>
              <a:t>reforzar</a:t>
            </a:r>
            <a:r>
              <a:rPr sz="2050" spc="-229" dirty="0">
                <a:latin typeface="Tahoma"/>
                <a:cs typeface="Tahoma"/>
              </a:rPr>
              <a:t> </a:t>
            </a:r>
            <a:r>
              <a:rPr sz="2050" spc="-25" dirty="0">
                <a:latin typeface="Tahoma"/>
                <a:cs typeface="Tahoma"/>
              </a:rPr>
              <a:t>la</a:t>
            </a:r>
            <a:r>
              <a:rPr sz="2050" spc="-15" dirty="0">
                <a:latin typeface="Tahoma"/>
                <a:cs typeface="Tahoma"/>
              </a:rPr>
              <a:t> </a:t>
            </a:r>
            <a:r>
              <a:rPr sz="2050" spc="-5" dirty="0">
                <a:latin typeface="Tahoma"/>
                <a:cs typeface="Tahoma"/>
              </a:rPr>
              <a:t>relación</a:t>
            </a:r>
            <a:r>
              <a:rPr sz="2050" spc="-229" dirty="0">
                <a:latin typeface="Tahoma"/>
                <a:cs typeface="Tahoma"/>
              </a:rPr>
              <a:t> </a:t>
            </a:r>
            <a:r>
              <a:rPr sz="2050" spc="-35" dirty="0">
                <a:latin typeface="Tahoma"/>
                <a:cs typeface="Tahoma"/>
              </a:rPr>
              <a:t>y</a:t>
            </a:r>
            <a:r>
              <a:rPr sz="2050" spc="-229" dirty="0">
                <a:latin typeface="Tahoma"/>
                <a:cs typeface="Tahoma"/>
              </a:rPr>
              <a:t> </a:t>
            </a:r>
            <a:r>
              <a:rPr sz="2050" spc="10" dirty="0">
                <a:latin typeface="Tahoma"/>
                <a:cs typeface="Tahoma"/>
              </a:rPr>
              <a:t>obtener</a:t>
            </a:r>
            <a:r>
              <a:rPr sz="2050" spc="-229" dirty="0">
                <a:latin typeface="Tahoma"/>
                <a:cs typeface="Tahoma"/>
              </a:rPr>
              <a:t> </a:t>
            </a:r>
            <a:r>
              <a:rPr sz="2050" spc="5" dirty="0">
                <a:latin typeface="Tahoma"/>
                <a:cs typeface="Tahoma"/>
              </a:rPr>
              <a:t>feedback.</a:t>
            </a:r>
            <a:r>
              <a:rPr sz="2050" spc="1425" dirty="0">
                <a:latin typeface="Tahoma"/>
                <a:cs typeface="Tahoma"/>
              </a:rPr>
              <a:t> </a:t>
            </a:r>
            <a:r>
              <a:rPr sz="2050" b="1" spc="950" dirty="0">
                <a:latin typeface="Arial"/>
                <a:cs typeface="Arial"/>
              </a:rPr>
              <a:t>(</a:t>
            </a:r>
            <a:r>
              <a:rPr sz="2300" spc="950" dirty="0">
                <a:latin typeface="Webdings"/>
                <a:cs typeface="Webdings"/>
              </a:rPr>
              <a:t>📌</a:t>
            </a:r>
            <a:r>
              <a:rPr sz="2300" spc="-165" dirty="0">
                <a:latin typeface="Times New Roman"/>
                <a:cs typeface="Times New Roman"/>
              </a:rPr>
              <a:t> </a:t>
            </a:r>
            <a:r>
              <a:rPr sz="2050" b="1" spc="-85" dirty="0">
                <a:latin typeface="Arial"/>
                <a:cs typeface="Arial"/>
              </a:rPr>
              <a:t>Obj.</a:t>
            </a:r>
            <a:r>
              <a:rPr sz="2050" b="1" spc="-160" dirty="0">
                <a:latin typeface="Arial"/>
                <a:cs typeface="Arial"/>
              </a:rPr>
              <a:t> </a:t>
            </a:r>
            <a:r>
              <a:rPr sz="2050" b="1" spc="-300" dirty="0">
                <a:latin typeface="Arial"/>
                <a:cs typeface="Arial"/>
              </a:rPr>
              <a:t>8</a:t>
            </a:r>
            <a:r>
              <a:rPr sz="2050" b="1" spc="-160" dirty="0">
                <a:latin typeface="Arial"/>
                <a:cs typeface="Arial"/>
              </a:rPr>
              <a:t> </a:t>
            </a:r>
            <a:r>
              <a:rPr sz="2050" b="1" dirty="0">
                <a:latin typeface="Arial"/>
                <a:cs typeface="Arial"/>
              </a:rPr>
              <a:t>y </a:t>
            </a:r>
            <a:r>
              <a:rPr sz="2050" b="1" spc="80" dirty="0">
                <a:latin typeface="Arial"/>
                <a:cs typeface="Arial"/>
              </a:rPr>
              <a:t>9)</a:t>
            </a:r>
            <a:endParaRPr sz="20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748115" y="9090590"/>
            <a:ext cx="2985135" cy="1021715"/>
          </a:xfrm>
          <a:custGeom>
            <a:avLst/>
            <a:gdLst/>
            <a:ahLst/>
            <a:cxnLst/>
            <a:rect l="l" t="t" r="r" b="b"/>
            <a:pathLst>
              <a:path w="2985135" h="1021715">
                <a:moveTo>
                  <a:pt x="2499359" y="1021547"/>
                </a:moveTo>
                <a:lnTo>
                  <a:pt x="485775" y="1021547"/>
                </a:lnTo>
                <a:lnTo>
                  <a:pt x="437762" y="1019170"/>
                </a:lnTo>
                <a:lnTo>
                  <a:pt x="390562" y="1012126"/>
                </a:lnTo>
                <a:lnTo>
                  <a:pt x="344494" y="1000549"/>
                </a:lnTo>
                <a:lnTo>
                  <a:pt x="299876" y="984569"/>
                </a:lnTo>
                <a:lnTo>
                  <a:pt x="257028" y="964319"/>
                </a:lnTo>
                <a:lnTo>
                  <a:pt x="216266" y="939931"/>
                </a:lnTo>
                <a:lnTo>
                  <a:pt x="177911" y="911536"/>
                </a:lnTo>
                <a:lnTo>
                  <a:pt x="142280" y="879266"/>
                </a:lnTo>
                <a:lnTo>
                  <a:pt x="110010" y="843635"/>
                </a:lnTo>
                <a:lnTo>
                  <a:pt x="81615" y="805280"/>
                </a:lnTo>
                <a:lnTo>
                  <a:pt x="57227" y="764518"/>
                </a:lnTo>
                <a:lnTo>
                  <a:pt x="36977" y="721670"/>
                </a:lnTo>
                <a:lnTo>
                  <a:pt x="20997" y="677052"/>
                </a:lnTo>
                <a:lnTo>
                  <a:pt x="9420" y="630984"/>
                </a:lnTo>
                <a:lnTo>
                  <a:pt x="2377" y="583784"/>
                </a:lnTo>
                <a:lnTo>
                  <a:pt x="0" y="535772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2499359" y="0"/>
                </a:lnTo>
                <a:lnTo>
                  <a:pt x="2547372" y="2377"/>
                </a:lnTo>
                <a:lnTo>
                  <a:pt x="2594572" y="9420"/>
                </a:lnTo>
                <a:lnTo>
                  <a:pt x="2640640" y="20997"/>
                </a:lnTo>
                <a:lnTo>
                  <a:pt x="2685257" y="36977"/>
                </a:lnTo>
                <a:lnTo>
                  <a:pt x="2728106" y="57227"/>
                </a:lnTo>
                <a:lnTo>
                  <a:pt x="2768868" y="81615"/>
                </a:lnTo>
                <a:lnTo>
                  <a:pt x="2807223" y="110010"/>
                </a:lnTo>
                <a:lnTo>
                  <a:pt x="2842854" y="142280"/>
                </a:lnTo>
                <a:lnTo>
                  <a:pt x="2875123" y="177911"/>
                </a:lnTo>
                <a:lnTo>
                  <a:pt x="2903518" y="216266"/>
                </a:lnTo>
                <a:lnTo>
                  <a:pt x="2927907" y="257028"/>
                </a:lnTo>
                <a:lnTo>
                  <a:pt x="2948157" y="299876"/>
                </a:lnTo>
                <a:lnTo>
                  <a:pt x="2964137" y="344494"/>
                </a:lnTo>
                <a:lnTo>
                  <a:pt x="2975714" y="390562"/>
                </a:lnTo>
                <a:lnTo>
                  <a:pt x="2982757" y="437762"/>
                </a:lnTo>
                <a:lnTo>
                  <a:pt x="2984832" y="479675"/>
                </a:lnTo>
                <a:lnTo>
                  <a:pt x="2984832" y="541871"/>
                </a:lnTo>
                <a:lnTo>
                  <a:pt x="2982757" y="583784"/>
                </a:lnTo>
                <a:lnTo>
                  <a:pt x="2975714" y="630984"/>
                </a:lnTo>
                <a:lnTo>
                  <a:pt x="2964137" y="677052"/>
                </a:lnTo>
                <a:lnTo>
                  <a:pt x="2948157" y="721670"/>
                </a:lnTo>
                <a:lnTo>
                  <a:pt x="2927907" y="764518"/>
                </a:lnTo>
                <a:lnTo>
                  <a:pt x="2903518" y="805280"/>
                </a:lnTo>
                <a:lnTo>
                  <a:pt x="2875123" y="843635"/>
                </a:lnTo>
                <a:lnTo>
                  <a:pt x="2842854" y="879266"/>
                </a:lnTo>
                <a:lnTo>
                  <a:pt x="2807223" y="911536"/>
                </a:lnTo>
                <a:lnTo>
                  <a:pt x="2768868" y="939931"/>
                </a:lnTo>
                <a:lnTo>
                  <a:pt x="2728106" y="964319"/>
                </a:lnTo>
                <a:lnTo>
                  <a:pt x="2685257" y="984569"/>
                </a:lnTo>
                <a:lnTo>
                  <a:pt x="2640640" y="1000549"/>
                </a:lnTo>
                <a:lnTo>
                  <a:pt x="2594572" y="1012126"/>
                </a:lnTo>
                <a:lnTo>
                  <a:pt x="2547372" y="1019170"/>
                </a:lnTo>
                <a:lnTo>
                  <a:pt x="2499359" y="1021547"/>
                </a:lnTo>
                <a:close/>
              </a:path>
            </a:pathLst>
          </a:custGeom>
          <a:solidFill>
            <a:srgbClr val="EC1B24">
              <a:alpha val="9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44921" y="9090590"/>
            <a:ext cx="2805430" cy="1038225"/>
          </a:xfrm>
          <a:custGeom>
            <a:avLst/>
            <a:gdLst/>
            <a:ahLst/>
            <a:cxnLst/>
            <a:rect l="l" t="t" r="r" b="b"/>
            <a:pathLst>
              <a:path w="2805429" h="1038225">
                <a:moveTo>
                  <a:pt x="2320944" y="1037617"/>
                </a:moveTo>
                <a:lnTo>
                  <a:pt x="485775" y="1037617"/>
                </a:lnTo>
                <a:lnTo>
                  <a:pt x="437762" y="1035241"/>
                </a:lnTo>
                <a:lnTo>
                  <a:pt x="390562" y="1028197"/>
                </a:lnTo>
                <a:lnTo>
                  <a:pt x="344494" y="1016620"/>
                </a:lnTo>
                <a:lnTo>
                  <a:pt x="299877" y="1000640"/>
                </a:lnTo>
                <a:lnTo>
                  <a:pt x="257028" y="980390"/>
                </a:lnTo>
                <a:lnTo>
                  <a:pt x="216266" y="956002"/>
                </a:lnTo>
                <a:lnTo>
                  <a:pt x="177911" y="927607"/>
                </a:lnTo>
                <a:lnTo>
                  <a:pt x="142280" y="895337"/>
                </a:lnTo>
                <a:lnTo>
                  <a:pt x="110011" y="859706"/>
                </a:lnTo>
                <a:lnTo>
                  <a:pt x="81616" y="821351"/>
                </a:lnTo>
                <a:lnTo>
                  <a:pt x="57227" y="780589"/>
                </a:lnTo>
                <a:lnTo>
                  <a:pt x="36977" y="737740"/>
                </a:lnTo>
                <a:lnTo>
                  <a:pt x="20997" y="693123"/>
                </a:lnTo>
                <a:lnTo>
                  <a:pt x="9420" y="647055"/>
                </a:lnTo>
                <a:lnTo>
                  <a:pt x="2377" y="599855"/>
                </a:lnTo>
                <a:lnTo>
                  <a:pt x="0" y="551843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7"/>
                </a:lnTo>
                <a:lnTo>
                  <a:pt x="57227" y="257028"/>
                </a:lnTo>
                <a:lnTo>
                  <a:pt x="81616" y="216267"/>
                </a:lnTo>
                <a:lnTo>
                  <a:pt x="110011" y="177911"/>
                </a:lnTo>
                <a:lnTo>
                  <a:pt x="142280" y="142280"/>
                </a:lnTo>
                <a:lnTo>
                  <a:pt x="177911" y="110011"/>
                </a:lnTo>
                <a:lnTo>
                  <a:pt x="216266" y="81616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2320944" y="0"/>
                </a:lnTo>
                <a:lnTo>
                  <a:pt x="2368957" y="2377"/>
                </a:lnTo>
                <a:lnTo>
                  <a:pt x="2416156" y="9420"/>
                </a:lnTo>
                <a:lnTo>
                  <a:pt x="2462224" y="20997"/>
                </a:lnTo>
                <a:lnTo>
                  <a:pt x="2506842" y="36977"/>
                </a:lnTo>
                <a:lnTo>
                  <a:pt x="2549690" y="57227"/>
                </a:lnTo>
                <a:lnTo>
                  <a:pt x="2590452" y="81616"/>
                </a:lnTo>
                <a:lnTo>
                  <a:pt x="2628807" y="110011"/>
                </a:lnTo>
                <a:lnTo>
                  <a:pt x="2664439" y="142280"/>
                </a:lnTo>
                <a:lnTo>
                  <a:pt x="2696708" y="177911"/>
                </a:lnTo>
                <a:lnTo>
                  <a:pt x="2725103" y="216267"/>
                </a:lnTo>
                <a:lnTo>
                  <a:pt x="2749491" y="257028"/>
                </a:lnTo>
                <a:lnTo>
                  <a:pt x="2769742" y="299877"/>
                </a:lnTo>
                <a:lnTo>
                  <a:pt x="2785721" y="344494"/>
                </a:lnTo>
                <a:lnTo>
                  <a:pt x="2797299" y="390562"/>
                </a:lnTo>
                <a:lnTo>
                  <a:pt x="2804342" y="437762"/>
                </a:lnTo>
                <a:lnTo>
                  <a:pt x="2804810" y="447212"/>
                </a:lnTo>
                <a:lnTo>
                  <a:pt x="2804810" y="590405"/>
                </a:lnTo>
                <a:lnTo>
                  <a:pt x="2797299" y="647055"/>
                </a:lnTo>
                <a:lnTo>
                  <a:pt x="2785721" y="693123"/>
                </a:lnTo>
                <a:lnTo>
                  <a:pt x="2769742" y="737740"/>
                </a:lnTo>
                <a:lnTo>
                  <a:pt x="2749491" y="780589"/>
                </a:lnTo>
                <a:lnTo>
                  <a:pt x="2725103" y="821351"/>
                </a:lnTo>
                <a:lnTo>
                  <a:pt x="2696708" y="859706"/>
                </a:lnTo>
                <a:lnTo>
                  <a:pt x="2664439" y="895337"/>
                </a:lnTo>
                <a:lnTo>
                  <a:pt x="2628807" y="927607"/>
                </a:lnTo>
                <a:lnTo>
                  <a:pt x="2590452" y="956002"/>
                </a:lnTo>
                <a:lnTo>
                  <a:pt x="2549690" y="980390"/>
                </a:lnTo>
                <a:lnTo>
                  <a:pt x="2506842" y="1000640"/>
                </a:lnTo>
                <a:lnTo>
                  <a:pt x="2462224" y="1016620"/>
                </a:lnTo>
                <a:lnTo>
                  <a:pt x="2416156" y="1028197"/>
                </a:lnTo>
                <a:lnTo>
                  <a:pt x="2368957" y="1035241"/>
                </a:lnTo>
                <a:lnTo>
                  <a:pt x="2320944" y="1037617"/>
                </a:lnTo>
                <a:close/>
              </a:path>
            </a:pathLst>
          </a:custGeom>
          <a:solidFill>
            <a:srgbClr val="CCA2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02997" y="9090591"/>
            <a:ext cx="3004185" cy="1021715"/>
          </a:xfrm>
          <a:custGeom>
            <a:avLst/>
            <a:gdLst/>
            <a:ahLst/>
            <a:cxnLst/>
            <a:rect l="l" t="t" r="r" b="b"/>
            <a:pathLst>
              <a:path w="3004184" h="1021715">
                <a:moveTo>
                  <a:pt x="2518316" y="1021547"/>
                </a:moveTo>
                <a:lnTo>
                  <a:pt x="485774" y="1021547"/>
                </a:lnTo>
                <a:lnTo>
                  <a:pt x="437761" y="1019170"/>
                </a:lnTo>
                <a:lnTo>
                  <a:pt x="390562" y="1012127"/>
                </a:lnTo>
                <a:lnTo>
                  <a:pt x="344494" y="1000549"/>
                </a:lnTo>
                <a:lnTo>
                  <a:pt x="299876" y="984570"/>
                </a:lnTo>
                <a:lnTo>
                  <a:pt x="257027" y="964319"/>
                </a:lnTo>
                <a:lnTo>
                  <a:pt x="216266" y="939931"/>
                </a:lnTo>
                <a:lnTo>
                  <a:pt x="177910" y="911536"/>
                </a:lnTo>
                <a:lnTo>
                  <a:pt x="142279" y="879266"/>
                </a:lnTo>
                <a:lnTo>
                  <a:pt x="110010" y="843635"/>
                </a:lnTo>
                <a:lnTo>
                  <a:pt x="81615" y="805280"/>
                </a:lnTo>
                <a:lnTo>
                  <a:pt x="57227" y="764519"/>
                </a:lnTo>
                <a:lnTo>
                  <a:pt x="36977" y="721670"/>
                </a:lnTo>
                <a:lnTo>
                  <a:pt x="20997" y="677052"/>
                </a:lnTo>
                <a:lnTo>
                  <a:pt x="9420" y="630984"/>
                </a:lnTo>
                <a:lnTo>
                  <a:pt x="2377" y="583785"/>
                </a:lnTo>
                <a:lnTo>
                  <a:pt x="0" y="535772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7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79" y="142280"/>
                </a:lnTo>
                <a:lnTo>
                  <a:pt x="177910" y="110011"/>
                </a:lnTo>
                <a:lnTo>
                  <a:pt x="216266" y="81616"/>
                </a:lnTo>
                <a:lnTo>
                  <a:pt x="257027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1" y="2377"/>
                </a:lnTo>
                <a:lnTo>
                  <a:pt x="485774" y="0"/>
                </a:lnTo>
                <a:lnTo>
                  <a:pt x="2518316" y="0"/>
                </a:lnTo>
                <a:lnTo>
                  <a:pt x="2566329" y="2377"/>
                </a:lnTo>
                <a:lnTo>
                  <a:pt x="2613528" y="9420"/>
                </a:lnTo>
                <a:lnTo>
                  <a:pt x="2659596" y="20997"/>
                </a:lnTo>
                <a:lnTo>
                  <a:pt x="2704214" y="36977"/>
                </a:lnTo>
                <a:lnTo>
                  <a:pt x="2747063" y="57227"/>
                </a:lnTo>
                <a:lnTo>
                  <a:pt x="2787824" y="81616"/>
                </a:lnTo>
                <a:lnTo>
                  <a:pt x="2826180" y="110011"/>
                </a:lnTo>
                <a:lnTo>
                  <a:pt x="2861811" y="142280"/>
                </a:lnTo>
                <a:lnTo>
                  <a:pt x="2894080" y="177911"/>
                </a:lnTo>
                <a:lnTo>
                  <a:pt x="2922475" y="216266"/>
                </a:lnTo>
                <a:lnTo>
                  <a:pt x="2946864" y="257028"/>
                </a:lnTo>
                <a:lnTo>
                  <a:pt x="2967113" y="299877"/>
                </a:lnTo>
                <a:lnTo>
                  <a:pt x="2983093" y="344494"/>
                </a:lnTo>
                <a:lnTo>
                  <a:pt x="2994670" y="390562"/>
                </a:lnTo>
                <a:lnTo>
                  <a:pt x="3001714" y="437762"/>
                </a:lnTo>
                <a:lnTo>
                  <a:pt x="3004091" y="485774"/>
                </a:lnTo>
                <a:lnTo>
                  <a:pt x="3004091" y="535772"/>
                </a:lnTo>
                <a:lnTo>
                  <a:pt x="3001714" y="583785"/>
                </a:lnTo>
                <a:lnTo>
                  <a:pt x="2994670" y="630984"/>
                </a:lnTo>
                <a:lnTo>
                  <a:pt x="2983093" y="677052"/>
                </a:lnTo>
                <a:lnTo>
                  <a:pt x="2967113" y="721670"/>
                </a:lnTo>
                <a:lnTo>
                  <a:pt x="2946864" y="764519"/>
                </a:lnTo>
                <a:lnTo>
                  <a:pt x="2922475" y="805280"/>
                </a:lnTo>
                <a:lnTo>
                  <a:pt x="2894080" y="843635"/>
                </a:lnTo>
                <a:lnTo>
                  <a:pt x="2861811" y="879266"/>
                </a:lnTo>
                <a:lnTo>
                  <a:pt x="2826180" y="911536"/>
                </a:lnTo>
                <a:lnTo>
                  <a:pt x="2787824" y="939931"/>
                </a:lnTo>
                <a:lnTo>
                  <a:pt x="2747063" y="964319"/>
                </a:lnTo>
                <a:lnTo>
                  <a:pt x="2704214" y="984570"/>
                </a:lnTo>
                <a:lnTo>
                  <a:pt x="2659596" y="1000549"/>
                </a:lnTo>
                <a:lnTo>
                  <a:pt x="2613528" y="1012127"/>
                </a:lnTo>
                <a:lnTo>
                  <a:pt x="2566329" y="1019170"/>
                </a:lnTo>
                <a:lnTo>
                  <a:pt x="2518316" y="1021547"/>
                </a:lnTo>
                <a:close/>
              </a:path>
            </a:pathLst>
          </a:custGeom>
          <a:solidFill>
            <a:srgbClr val="00D9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704383" y="8505437"/>
            <a:ext cx="3177540" cy="1476375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5"/>
              </a:spcBef>
              <a:tabLst>
                <a:tab pos="1390650" algn="l"/>
                <a:tab pos="2273300" algn="l"/>
              </a:tabLst>
            </a:pPr>
            <a:r>
              <a:rPr sz="2350" i="1" spc="195" dirty="0">
                <a:latin typeface="Trebuchet MS"/>
                <a:cs typeface="Trebuchet MS"/>
              </a:rPr>
              <a:t>Cl</a:t>
            </a:r>
            <a:r>
              <a:rPr sz="2350" i="1" spc="-375" dirty="0">
                <a:latin typeface="Trebuchet MS"/>
                <a:cs typeface="Trebuchet MS"/>
              </a:rPr>
              <a:t> </a:t>
            </a:r>
            <a:r>
              <a:rPr sz="2350" i="1" spc="-229" dirty="0">
                <a:latin typeface="Trebuchet MS"/>
                <a:cs typeface="Trebuchet MS"/>
              </a:rPr>
              <a:t>i</a:t>
            </a:r>
            <a:r>
              <a:rPr sz="2350" i="1" spc="-375" dirty="0">
                <a:latin typeface="Trebuchet MS"/>
                <a:cs typeface="Trebuchet MS"/>
              </a:rPr>
              <a:t> </a:t>
            </a:r>
            <a:r>
              <a:rPr sz="2350" i="1" spc="265" dirty="0">
                <a:latin typeface="Trebuchet MS"/>
                <a:cs typeface="Trebuchet MS"/>
              </a:rPr>
              <a:t>ente</a:t>
            </a:r>
            <a:r>
              <a:rPr sz="2350" i="1" dirty="0">
                <a:latin typeface="Trebuchet MS"/>
                <a:cs typeface="Trebuchet MS"/>
              </a:rPr>
              <a:t>	</a:t>
            </a:r>
            <a:r>
              <a:rPr sz="2350" i="1" spc="245" dirty="0">
                <a:latin typeface="Trebuchet MS"/>
                <a:cs typeface="Trebuchet MS"/>
              </a:rPr>
              <a:t>Bajo</a:t>
            </a:r>
            <a:r>
              <a:rPr sz="2350" i="1" dirty="0">
                <a:latin typeface="Trebuchet MS"/>
                <a:cs typeface="Trebuchet MS"/>
              </a:rPr>
              <a:t>	</a:t>
            </a:r>
            <a:r>
              <a:rPr sz="2350" i="1" spc="254" dirty="0">
                <a:latin typeface="Trebuchet MS"/>
                <a:cs typeface="Trebuchet MS"/>
              </a:rPr>
              <a:t>Valor</a:t>
            </a:r>
            <a:endParaRPr sz="2350">
              <a:latin typeface="Trebuchet MS"/>
              <a:cs typeface="Trebuchet MS"/>
            </a:endParaRPr>
          </a:p>
          <a:p>
            <a:pPr marR="212725" algn="ctr">
              <a:lnSpc>
                <a:spcPct val="100000"/>
              </a:lnSpc>
              <a:spcBef>
                <a:spcPts val="985"/>
              </a:spcBef>
            </a:pPr>
            <a:r>
              <a:rPr sz="2800" b="1" spc="175" dirty="0">
                <a:solidFill>
                  <a:srgbClr val="FFF2E1"/>
                </a:solidFill>
                <a:latin typeface="Arial"/>
                <a:cs typeface="Arial"/>
              </a:rPr>
              <a:t>55%</a:t>
            </a:r>
            <a:endParaRPr sz="2800">
              <a:latin typeface="Arial"/>
              <a:cs typeface="Arial"/>
            </a:endParaRPr>
          </a:p>
          <a:p>
            <a:pPr marR="322580" algn="ctr">
              <a:lnSpc>
                <a:spcPct val="100000"/>
              </a:lnSpc>
              <a:spcBef>
                <a:spcPts val="40"/>
              </a:spcBef>
            </a:pPr>
            <a:r>
              <a:rPr sz="2800" b="1" spc="110" dirty="0">
                <a:solidFill>
                  <a:srgbClr val="FFF2E1"/>
                </a:solidFill>
                <a:latin typeface="Arial"/>
                <a:cs typeface="Arial"/>
              </a:rPr>
              <a:t>145</a:t>
            </a:r>
            <a:r>
              <a:rPr sz="2800" b="1" spc="-160" dirty="0">
                <a:solidFill>
                  <a:srgbClr val="FFF2E1"/>
                </a:solidFill>
                <a:latin typeface="Arial"/>
                <a:cs typeface="Arial"/>
              </a:rPr>
              <a:t> </a:t>
            </a:r>
            <a:r>
              <a:rPr sz="2800" b="1" spc="190" dirty="0">
                <a:solidFill>
                  <a:srgbClr val="FFF2E1"/>
                </a:solidFill>
                <a:latin typeface="Arial"/>
                <a:cs typeface="Arial"/>
              </a:rPr>
              <a:t>923</a:t>
            </a:r>
            <a:endParaRPr sz="2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482337" y="8505437"/>
            <a:ext cx="3464560" cy="1476375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5"/>
              </a:spcBef>
              <a:tabLst>
                <a:tab pos="1390650" algn="l"/>
                <a:tab pos="2559685" algn="l"/>
              </a:tabLst>
            </a:pPr>
            <a:r>
              <a:rPr sz="2350" i="1" spc="195" dirty="0">
                <a:latin typeface="Trebuchet MS"/>
                <a:cs typeface="Trebuchet MS"/>
              </a:rPr>
              <a:t>Cl</a:t>
            </a:r>
            <a:r>
              <a:rPr sz="2350" i="1" spc="-375" dirty="0">
                <a:latin typeface="Trebuchet MS"/>
                <a:cs typeface="Trebuchet MS"/>
              </a:rPr>
              <a:t> </a:t>
            </a:r>
            <a:r>
              <a:rPr sz="2350" i="1" spc="-229" dirty="0">
                <a:latin typeface="Trebuchet MS"/>
                <a:cs typeface="Trebuchet MS"/>
              </a:rPr>
              <a:t>i</a:t>
            </a:r>
            <a:r>
              <a:rPr sz="2350" i="1" spc="-375" dirty="0">
                <a:latin typeface="Trebuchet MS"/>
                <a:cs typeface="Trebuchet MS"/>
              </a:rPr>
              <a:t> </a:t>
            </a:r>
            <a:r>
              <a:rPr sz="2350" i="1" spc="265" dirty="0">
                <a:latin typeface="Trebuchet MS"/>
                <a:cs typeface="Trebuchet MS"/>
              </a:rPr>
              <a:t>ente</a:t>
            </a:r>
            <a:r>
              <a:rPr sz="2350" i="1" dirty="0">
                <a:latin typeface="Trebuchet MS"/>
                <a:cs typeface="Trebuchet MS"/>
              </a:rPr>
              <a:t>	</a:t>
            </a:r>
            <a:r>
              <a:rPr sz="2350" i="1" spc="320" dirty="0">
                <a:latin typeface="Trebuchet MS"/>
                <a:cs typeface="Trebuchet MS"/>
              </a:rPr>
              <a:t>Medio</a:t>
            </a:r>
            <a:r>
              <a:rPr sz="2350" i="1" dirty="0">
                <a:latin typeface="Trebuchet MS"/>
                <a:cs typeface="Trebuchet MS"/>
              </a:rPr>
              <a:t>	</a:t>
            </a:r>
            <a:r>
              <a:rPr sz="2350" i="1" spc="254" dirty="0">
                <a:latin typeface="Trebuchet MS"/>
                <a:cs typeface="Trebuchet MS"/>
              </a:rPr>
              <a:t>Valor</a:t>
            </a:r>
            <a:endParaRPr sz="2350">
              <a:latin typeface="Trebuchet MS"/>
              <a:cs typeface="Trebuchet MS"/>
            </a:endParaRPr>
          </a:p>
          <a:p>
            <a:pPr marR="414655" algn="ctr">
              <a:lnSpc>
                <a:spcPct val="100000"/>
              </a:lnSpc>
              <a:spcBef>
                <a:spcPts val="985"/>
              </a:spcBef>
            </a:pPr>
            <a:r>
              <a:rPr sz="2800" b="1" spc="165" dirty="0">
                <a:solidFill>
                  <a:srgbClr val="FFF2E1"/>
                </a:solidFill>
                <a:latin typeface="Arial"/>
                <a:cs typeface="Arial"/>
              </a:rPr>
              <a:t>38%</a:t>
            </a:r>
            <a:endParaRPr sz="2800">
              <a:latin typeface="Arial"/>
              <a:cs typeface="Arial"/>
            </a:endParaRPr>
          </a:p>
          <a:p>
            <a:pPr marR="417830" algn="ctr">
              <a:lnSpc>
                <a:spcPct val="100000"/>
              </a:lnSpc>
              <a:spcBef>
                <a:spcPts val="40"/>
              </a:spcBef>
            </a:pPr>
            <a:r>
              <a:rPr sz="2800" b="1" spc="85" dirty="0">
                <a:solidFill>
                  <a:srgbClr val="FFF2E1"/>
                </a:solidFill>
                <a:latin typeface="Arial"/>
                <a:cs typeface="Arial"/>
              </a:rPr>
              <a:t>101</a:t>
            </a:r>
            <a:r>
              <a:rPr sz="2800" b="1" spc="-150" dirty="0">
                <a:solidFill>
                  <a:srgbClr val="FFF2E1"/>
                </a:solidFill>
                <a:latin typeface="Arial"/>
                <a:cs typeface="Arial"/>
              </a:rPr>
              <a:t> </a:t>
            </a:r>
            <a:r>
              <a:rPr sz="2800" b="1" spc="95" dirty="0">
                <a:solidFill>
                  <a:srgbClr val="FFF2E1"/>
                </a:solidFill>
                <a:latin typeface="Arial"/>
                <a:cs typeface="Arial"/>
              </a:rPr>
              <a:t>687</a:t>
            </a:r>
            <a:endParaRPr sz="2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852585" y="8498614"/>
            <a:ext cx="3137535" cy="147510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1390650" algn="l"/>
                <a:tab pos="2232660" algn="l"/>
              </a:tabLst>
            </a:pPr>
            <a:r>
              <a:rPr sz="2350" i="1" spc="195" dirty="0">
                <a:latin typeface="Trebuchet MS"/>
                <a:cs typeface="Trebuchet MS"/>
              </a:rPr>
              <a:t>Cl</a:t>
            </a:r>
            <a:r>
              <a:rPr sz="2350" i="1" spc="-375" dirty="0">
                <a:latin typeface="Trebuchet MS"/>
                <a:cs typeface="Trebuchet MS"/>
              </a:rPr>
              <a:t> </a:t>
            </a:r>
            <a:r>
              <a:rPr sz="2350" i="1" spc="-229" dirty="0">
                <a:latin typeface="Trebuchet MS"/>
                <a:cs typeface="Trebuchet MS"/>
              </a:rPr>
              <a:t>i</a:t>
            </a:r>
            <a:r>
              <a:rPr sz="2350" i="1" spc="-375" dirty="0">
                <a:latin typeface="Trebuchet MS"/>
                <a:cs typeface="Trebuchet MS"/>
              </a:rPr>
              <a:t> </a:t>
            </a:r>
            <a:r>
              <a:rPr sz="2350" i="1" spc="265" dirty="0">
                <a:latin typeface="Trebuchet MS"/>
                <a:cs typeface="Trebuchet MS"/>
              </a:rPr>
              <a:t>ente</a:t>
            </a:r>
            <a:r>
              <a:rPr sz="2350" i="1" dirty="0">
                <a:latin typeface="Trebuchet MS"/>
                <a:cs typeface="Trebuchet MS"/>
              </a:rPr>
              <a:t>	</a:t>
            </a:r>
            <a:r>
              <a:rPr sz="2350" i="1" spc="229" dirty="0">
                <a:latin typeface="Trebuchet MS"/>
                <a:cs typeface="Trebuchet MS"/>
              </a:rPr>
              <a:t>Alto</a:t>
            </a:r>
            <a:r>
              <a:rPr sz="2350" i="1" dirty="0">
                <a:latin typeface="Trebuchet MS"/>
                <a:cs typeface="Trebuchet MS"/>
              </a:rPr>
              <a:t>	</a:t>
            </a:r>
            <a:r>
              <a:rPr sz="2350" i="1" spc="254" dirty="0">
                <a:latin typeface="Trebuchet MS"/>
                <a:cs typeface="Trebuchet MS"/>
              </a:rPr>
              <a:t>Valor</a:t>
            </a:r>
            <a:endParaRPr sz="2350">
              <a:latin typeface="Trebuchet MS"/>
              <a:cs typeface="Trebuchet MS"/>
            </a:endParaRPr>
          </a:p>
          <a:p>
            <a:pPr marR="233679" algn="ctr">
              <a:lnSpc>
                <a:spcPts val="3320"/>
              </a:lnSpc>
              <a:spcBef>
                <a:spcPts val="1045"/>
              </a:spcBef>
            </a:pPr>
            <a:r>
              <a:rPr sz="2800" b="1" spc="180" dirty="0">
                <a:solidFill>
                  <a:srgbClr val="FFF2E1"/>
                </a:solidFill>
                <a:latin typeface="Arial"/>
                <a:cs typeface="Arial"/>
              </a:rPr>
              <a:t>6%</a:t>
            </a:r>
            <a:endParaRPr sz="2800">
              <a:latin typeface="Arial"/>
              <a:cs typeface="Arial"/>
            </a:endParaRPr>
          </a:p>
          <a:p>
            <a:pPr marR="132080" algn="ctr">
              <a:lnSpc>
                <a:spcPts val="3320"/>
              </a:lnSpc>
            </a:pPr>
            <a:r>
              <a:rPr sz="2800" b="1" spc="-130" dirty="0">
                <a:solidFill>
                  <a:srgbClr val="FFF2E1"/>
                </a:solidFill>
                <a:latin typeface="Arial"/>
                <a:cs typeface="Arial"/>
              </a:rPr>
              <a:t>17</a:t>
            </a:r>
            <a:r>
              <a:rPr sz="2800" b="1" spc="-150" dirty="0">
                <a:solidFill>
                  <a:srgbClr val="FFF2E1"/>
                </a:solidFill>
                <a:latin typeface="Arial"/>
                <a:cs typeface="Arial"/>
              </a:rPr>
              <a:t> </a:t>
            </a:r>
            <a:r>
              <a:rPr sz="2800" b="1" spc="150" dirty="0">
                <a:solidFill>
                  <a:srgbClr val="FFF2E1"/>
                </a:solidFill>
                <a:latin typeface="Arial"/>
                <a:cs typeface="Arial"/>
              </a:rPr>
              <a:t>201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962274" cy="7619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81930" y="-1"/>
            <a:ext cx="11606530" cy="6774815"/>
            <a:chOff x="6681930" y="-1"/>
            <a:chExt cx="11606530" cy="6774815"/>
          </a:xfrm>
        </p:grpSpPr>
        <p:sp>
          <p:nvSpPr>
            <p:cNvPr id="3" name="object 3"/>
            <p:cNvSpPr/>
            <p:nvPr/>
          </p:nvSpPr>
          <p:spPr>
            <a:xfrm>
              <a:off x="15652791" y="-1"/>
              <a:ext cx="2635250" cy="1694180"/>
            </a:xfrm>
            <a:custGeom>
              <a:avLst/>
              <a:gdLst/>
              <a:ahLst/>
              <a:cxnLst/>
              <a:rect l="l" t="t" r="r" b="b"/>
              <a:pathLst>
                <a:path w="2635250" h="1694180">
                  <a:moveTo>
                    <a:pt x="1394167" y="0"/>
                  </a:moveTo>
                  <a:lnTo>
                    <a:pt x="2477114" y="1472212"/>
                  </a:lnTo>
                  <a:lnTo>
                    <a:pt x="2447714" y="1432909"/>
                  </a:lnTo>
                  <a:lnTo>
                    <a:pt x="2386384" y="1353218"/>
                  </a:lnTo>
                  <a:lnTo>
                    <a:pt x="2355189" y="1313919"/>
                  </a:lnTo>
                  <a:lnTo>
                    <a:pt x="2323615" y="1275023"/>
                  </a:lnTo>
                  <a:lnTo>
                    <a:pt x="2291642" y="1236559"/>
                  </a:lnTo>
                  <a:lnTo>
                    <a:pt x="2259251" y="1198553"/>
                  </a:lnTo>
                  <a:lnTo>
                    <a:pt x="2226423" y="1161034"/>
                  </a:lnTo>
                  <a:lnTo>
                    <a:pt x="2193138" y="1124031"/>
                  </a:lnTo>
                  <a:lnTo>
                    <a:pt x="2159378" y="1087572"/>
                  </a:lnTo>
                  <a:lnTo>
                    <a:pt x="2125122" y="1051686"/>
                  </a:lnTo>
                  <a:lnTo>
                    <a:pt x="2090351" y="1016399"/>
                  </a:lnTo>
                  <a:lnTo>
                    <a:pt x="2055046" y="981741"/>
                  </a:lnTo>
                  <a:lnTo>
                    <a:pt x="2019189" y="947740"/>
                  </a:lnTo>
                  <a:lnTo>
                    <a:pt x="1982758" y="914424"/>
                  </a:lnTo>
                  <a:lnTo>
                    <a:pt x="1945735" y="881821"/>
                  </a:lnTo>
                  <a:lnTo>
                    <a:pt x="1908101" y="849960"/>
                  </a:lnTo>
                  <a:lnTo>
                    <a:pt x="1869836" y="818869"/>
                  </a:lnTo>
                  <a:lnTo>
                    <a:pt x="1830922" y="788576"/>
                  </a:lnTo>
                  <a:lnTo>
                    <a:pt x="1791337" y="759109"/>
                  </a:lnTo>
                  <a:lnTo>
                    <a:pt x="1751064" y="730497"/>
                  </a:lnTo>
                  <a:lnTo>
                    <a:pt x="1710083" y="702767"/>
                  </a:lnTo>
                  <a:lnTo>
                    <a:pt x="1668375" y="675949"/>
                  </a:lnTo>
                  <a:lnTo>
                    <a:pt x="1625919" y="650070"/>
                  </a:lnTo>
                  <a:lnTo>
                    <a:pt x="1582698" y="625158"/>
                  </a:lnTo>
                  <a:lnTo>
                    <a:pt x="1536646" y="600162"/>
                  </a:lnTo>
                  <a:lnTo>
                    <a:pt x="1489716" y="576291"/>
                  </a:lnTo>
                  <a:lnTo>
                    <a:pt x="1441880" y="553565"/>
                  </a:lnTo>
                  <a:lnTo>
                    <a:pt x="1393106" y="532009"/>
                  </a:lnTo>
                  <a:lnTo>
                    <a:pt x="1346546" y="512934"/>
                  </a:lnTo>
                  <a:lnTo>
                    <a:pt x="1299535" y="495038"/>
                  </a:lnTo>
                  <a:lnTo>
                    <a:pt x="1252120" y="478204"/>
                  </a:lnTo>
                  <a:lnTo>
                    <a:pt x="1204344" y="462314"/>
                  </a:lnTo>
                  <a:lnTo>
                    <a:pt x="1156253" y="447250"/>
                  </a:lnTo>
                  <a:lnTo>
                    <a:pt x="1107892" y="432895"/>
                  </a:lnTo>
                  <a:lnTo>
                    <a:pt x="1059304" y="419132"/>
                  </a:lnTo>
                  <a:lnTo>
                    <a:pt x="1010536" y="405842"/>
                  </a:lnTo>
                  <a:lnTo>
                    <a:pt x="716632" y="329464"/>
                  </a:lnTo>
                  <a:lnTo>
                    <a:pt x="667851" y="316197"/>
                  </a:lnTo>
                  <a:lnTo>
                    <a:pt x="619246" y="302463"/>
                  </a:lnTo>
                  <a:lnTo>
                    <a:pt x="570864" y="288144"/>
                  </a:lnTo>
                  <a:lnTo>
                    <a:pt x="522749" y="273122"/>
                  </a:lnTo>
                  <a:lnTo>
                    <a:pt x="474945" y="257280"/>
                  </a:lnTo>
                  <a:lnTo>
                    <a:pt x="427497" y="240501"/>
                  </a:lnTo>
                  <a:lnTo>
                    <a:pt x="380450" y="222666"/>
                  </a:lnTo>
                  <a:lnTo>
                    <a:pt x="333850" y="203658"/>
                  </a:lnTo>
                  <a:lnTo>
                    <a:pt x="289676" y="184010"/>
                  </a:lnTo>
                  <a:lnTo>
                    <a:pt x="245920" y="162643"/>
                  </a:lnTo>
                  <a:lnTo>
                    <a:pt x="202730" y="139595"/>
                  </a:lnTo>
                  <a:lnTo>
                    <a:pt x="160254" y="114902"/>
                  </a:lnTo>
                  <a:lnTo>
                    <a:pt x="118641" y="88600"/>
                  </a:lnTo>
                  <a:lnTo>
                    <a:pt x="78040" y="60727"/>
                  </a:lnTo>
                  <a:lnTo>
                    <a:pt x="38599" y="31319"/>
                  </a:lnTo>
                  <a:lnTo>
                    <a:pt x="467" y="412"/>
                  </a:lnTo>
                  <a:lnTo>
                    <a:pt x="0" y="0"/>
                  </a:lnTo>
                  <a:lnTo>
                    <a:pt x="1394167" y="0"/>
                  </a:lnTo>
                  <a:close/>
                </a:path>
                <a:path w="2635250" h="1694180">
                  <a:moveTo>
                    <a:pt x="2635209" y="0"/>
                  </a:moveTo>
                  <a:lnTo>
                    <a:pt x="2635209" y="1694112"/>
                  </a:lnTo>
                  <a:lnTo>
                    <a:pt x="2569683" y="1600158"/>
                  </a:lnTo>
                  <a:lnTo>
                    <a:pt x="2571007" y="1601957"/>
                  </a:lnTo>
                  <a:lnTo>
                    <a:pt x="2507759" y="1513873"/>
                  </a:lnTo>
                  <a:lnTo>
                    <a:pt x="1394167" y="0"/>
                  </a:lnTo>
                  <a:lnTo>
                    <a:pt x="2635209" y="0"/>
                  </a:lnTo>
                  <a:close/>
                </a:path>
              </a:pathLst>
            </a:custGeom>
            <a:solidFill>
              <a:srgbClr val="0F6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2885" y="1423231"/>
              <a:ext cx="10764576" cy="533040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1455" y="1411801"/>
              <a:ext cx="10787380" cy="5353050"/>
            </a:xfrm>
            <a:custGeom>
              <a:avLst/>
              <a:gdLst/>
              <a:ahLst/>
              <a:cxnLst/>
              <a:rect l="l" t="t" r="r" b="b"/>
              <a:pathLst>
                <a:path w="10787380" h="5353050">
                  <a:moveTo>
                    <a:pt x="0" y="0"/>
                  </a:moveTo>
                  <a:lnTo>
                    <a:pt x="0" y="5353049"/>
                  </a:lnTo>
                  <a:lnTo>
                    <a:pt x="10787060" y="5353049"/>
                  </a:lnTo>
                  <a:lnTo>
                    <a:pt x="10787060" y="0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34400" y="7695058"/>
            <a:ext cx="4733924" cy="239077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587242" y="1711807"/>
            <a:ext cx="3388995" cy="3495675"/>
            <a:chOff x="1587242" y="1711807"/>
            <a:chExt cx="3388995" cy="349567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8188" y="1744592"/>
              <a:ext cx="3350030" cy="344507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596758" y="1721323"/>
              <a:ext cx="3369945" cy="3476625"/>
            </a:xfrm>
            <a:custGeom>
              <a:avLst/>
              <a:gdLst/>
              <a:ahLst/>
              <a:cxnLst/>
              <a:rect l="l" t="t" r="r" b="b"/>
              <a:pathLst>
                <a:path w="3369945" h="3476625">
                  <a:moveTo>
                    <a:pt x="0" y="0"/>
                  </a:moveTo>
                  <a:lnTo>
                    <a:pt x="0" y="3476624"/>
                  </a:lnTo>
                  <a:lnTo>
                    <a:pt x="3369713" y="3476624"/>
                  </a:lnTo>
                  <a:lnTo>
                    <a:pt x="3369713" y="0"/>
                  </a:lnTo>
                  <a:lnTo>
                    <a:pt x="0" y="0"/>
                  </a:lnTo>
                </a:path>
              </a:pathLst>
            </a:custGeom>
            <a:ln w="190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34921" y="5972547"/>
            <a:ext cx="5572125" cy="4267200"/>
            <a:chOff x="534921" y="5972547"/>
            <a:chExt cx="5572125" cy="426720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9559" y="5993502"/>
              <a:ext cx="5506417" cy="422491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44446" y="5982072"/>
              <a:ext cx="5553075" cy="4248150"/>
            </a:xfrm>
            <a:custGeom>
              <a:avLst/>
              <a:gdLst/>
              <a:ahLst/>
              <a:cxnLst/>
              <a:rect l="l" t="t" r="r" b="b"/>
              <a:pathLst>
                <a:path w="5553075" h="4248150">
                  <a:moveTo>
                    <a:pt x="0" y="0"/>
                  </a:moveTo>
                  <a:lnTo>
                    <a:pt x="0" y="4247703"/>
                  </a:lnTo>
                  <a:lnTo>
                    <a:pt x="5552926" y="4247703"/>
                  </a:lnTo>
                  <a:lnTo>
                    <a:pt x="5552926" y="0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573708" y="202397"/>
            <a:ext cx="10753090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0" dirty="0"/>
              <a:t>PROYECCION:</a:t>
            </a:r>
            <a:r>
              <a:rPr spc="-350" dirty="0"/>
              <a:t> </a:t>
            </a:r>
            <a:r>
              <a:rPr spc="160" dirty="0"/>
              <a:t>REGRESIÓN</a:t>
            </a:r>
            <a:r>
              <a:rPr spc="-345" dirty="0"/>
              <a:t> </a:t>
            </a:r>
            <a:r>
              <a:rPr dirty="0"/>
              <a:t>LINEAL</a:t>
            </a:r>
            <a:r>
              <a:rPr spc="-350" dirty="0"/>
              <a:t> </a:t>
            </a:r>
            <a:r>
              <a:rPr spc="325" dirty="0"/>
              <a:t>(PRIMA)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22221" y="917222"/>
            <a:ext cx="4871720" cy="697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300"/>
              </a:lnSpc>
              <a:spcBef>
                <a:spcPts val="100"/>
              </a:spcBef>
            </a:pPr>
            <a:r>
              <a:rPr sz="1900" spc="509" dirty="0">
                <a:latin typeface="Times New Roman"/>
                <a:cs typeface="Times New Roman"/>
              </a:rPr>
              <a:t>👉</a:t>
            </a:r>
            <a:r>
              <a:rPr sz="1900" spc="445" dirty="0">
                <a:latin typeface="Times New Roman"/>
                <a:cs typeface="Times New Roman"/>
              </a:rPr>
              <a:t> </a:t>
            </a:r>
            <a:r>
              <a:rPr sz="1850" i="1" spc="265" dirty="0">
                <a:latin typeface="Trebuchet MS"/>
                <a:cs typeface="Trebuchet MS"/>
              </a:rPr>
              <a:t>Histórico</a:t>
            </a:r>
            <a:r>
              <a:rPr sz="1850" i="1" spc="365" dirty="0">
                <a:latin typeface="Trebuchet MS"/>
                <a:cs typeface="Trebuchet MS"/>
              </a:rPr>
              <a:t> </a:t>
            </a:r>
            <a:r>
              <a:rPr sz="1850" i="1" spc="200" dirty="0">
                <a:latin typeface="Trebuchet MS"/>
                <a:cs typeface="Trebuchet MS"/>
              </a:rPr>
              <a:t>de</a:t>
            </a:r>
            <a:r>
              <a:rPr sz="1850" i="1" spc="365" dirty="0">
                <a:latin typeface="Trebuchet MS"/>
                <a:cs typeface="Trebuchet MS"/>
              </a:rPr>
              <a:t> </a:t>
            </a:r>
            <a:r>
              <a:rPr sz="1850" i="1" spc="280" dirty="0">
                <a:latin typeface="Trebuchet MS"/>
                <a:cs typeface="Trebuchet MS"/>
              </a:rPr>
              <a:t>Ventas</a:t>
            </a:r>
            <a:r>
              <a:rPr sz="1850" i="1" spc="365" dirty="0">
                <a:latin typeface="Trebuchet MS"/>
                <a:cs typeface="Trebuchet MS"/>
              </a:rPr>
              <a:t> </a:t>
            </a:r>
            <a:r>
              <a:rPr sz="1850" i="1" spc="280" dirty="0">
                <a:latin typeface="Trebuchet MS"/>
                <a:cs typeface="Trebuchet MS"/>
              </a:rPr>
              <a:t>Observadas </a:t>
            </a:r>
            <a:r>
              <a:rPr sz="1850" i="1" spc="-260" dirty="0">
                <a:latin typeface="Trebuchet MS"/>
                <a:cs typeface="Trebuchet MS"/>
              </a:rPr>
              <a:t>(</a:t>
            </a:r>
            <a:r>
              <a:rPr sz="1850" i="1" spc="-90" dirty="0">
                <a:latin typeface="Trebuchet MS"/>
                <a:cs typeface="Trebuchet MS"/>
              </a:rPr>
              <a:t> </a:t>
            </a:r>
            <a:r>
              <a:rPr sz="1850" i="1" spc="-285" dirty="0">
                <a:latin typeface="Trebuchet MS"/>
                <a:cs typeface="Trebuchet MS"/>
              </a:rPr>
              <a:t>j</a:t>
            </a:r>
            <a:r>
              <a:rPr sz="1850" i="1" spc="-290" dirty="0">
                <a:latin typeface="Trebuchet MS"/>
                <a:cs typeface="Trebuchet MS"/>
              </a:rPr>
              <a:t> </a:t>
            </a:r>
            <a:r>
              <a:rPr sz="1850" i="1" spc="-30" dirty="0">
                <a:latin typeface="Trebuchet MS"/>
                <a:cs typeface="Trebuchet MS"/>
              </a:rPr>
              <a:t>u</a:t>
            </a:r>
            <a:r>
              <a:rPr sz="1850" i="1" spc="-295" dirty="0">
                <a:latin typeface="Trebuchet MS"/>
                <a:cs typeface="Trebuchet MS"/>
              </a:rPr>
              <a:t> </a:t>
            </a:r>
            <a:r>
              <a:rPr sz="1850" i="1" spc="-229" dirty="0">
                <a:latin typeface="Trebuchet MS"/>
                <a:cs typeface="Trebuchet MS"/>
              </a:rPr>
              <a:t>l</a:t>
            </a:r>
            <a:r>
              <a:rPr sz="1850" i="1" spc="-295" dirty="0">
                <a:latin typeface="Trebuchet MS"/>
                <a:cs typeface="Trebuchet MS"/>
              </a:rPr>
              <a:t> </a:t>
            </a:r>
            <a:r>
              <a:rPr sz="1850" i="1" spc="-90" dirty="0">
                <a:latin typeface="Trebuchet MS"/>
                <a:cs typeface="Trebuchet MS"/>
              </a:rPr>
              <a:t>'</a:t>
            </a:r>
            <a:r>
              <a:rPr sz="1850" i="1" spc="-290" dirty="0">
                <a:latin typeface="Trebuchet MS"/>
                <a:cs typeface="Trebuchet MS"/>
              </a:rPr>
              <a:t> </a:t>
            </a:r>
            <a:r>
              <a:rPr sz="1850" i="1" spc="210" dirty="0">
                <a:latin typeface="Trebuchet MS"/>
                <a:cs typeface="Trebuchet MS"/>
              </a:rPr>
              <a:t>10</a:t>
            </a:r>
            <a:r>
              <a:rPr sz="1850" i="1" spc="295" dirty="0">
                <a:latin typeface="Trebuchet MS"/>
                <a:cs typeface="Trebuchet MS"/>
              </a:rPr>
              <a:t> </a:t>
            </a:r>
            <a:r>
              <a:rPr sz="1850" i="1" spc="425" dirty="0">
                <a:latin typeface="Trebuchet MS"/>
                <a:cs typeface="Trebuchet MS"/>
              </a:rPr>
              <a:t>–</a:t>
            </a:r>
            <a:r>
              <a:rPr sz="1850" i="1" spc="295" dirty="0">
                <a:latin typeface="Trebuchet MS"/>
                <a:cs typeface="Trebuchet MS"/>
              </a:rPr>
              <a:t> </a:t>
            </a:r>
            <a:r>
              <a:rPr sz="1850" i="1" spc="200" dirty="0">
                <a:latin typeface="Trebuchet MS"/>
                <a:cs typeface="Trebuchet MS"/>
              </a:rPr>
              <a:t>nov'</a:t>
            </a:r>
            <a:r>
              <a:rPr sz="1850" i="1" spc="-290" dirty="0">
                <a:latin typeface="Trebuchet MS"/>
                <a:cs typeface="Trebuchet MS"/>
              </a:rPr>
              <a:t> </a:t>
            </a:r>
            <a:r>
              <a:rPr sz="1850" i="1" spc="210" dirty="0">
                <a:latin typeface="Trebuchet MS"/>
                <a:cs typeface="Trebuchet MS"/>
              </a:rPr>
              <a:t>10</a:t>
            </a:r>
            <a:r>
              <a:rPr sz="1850" i="1" spc="-295" dirty="0">
                <a:latin typeface="Trebuchet MS"/>
                <a:cs typeface="Trebuchet MS"/>
              </a:rPr>
              <a:t> </a:t>
            </a:r>
            <a:r>
              <a:rPr sz="1850" i="1" spc="-310" dirty="0">
                <a:latin typeface="Trebuchet MS"/>
                <a:cs typeface="Trebuchet MS"/>
              </a:rPr>
              <a:t>)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9312" y="5174151"/>
            <a:ext cx="5472430" cy="692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8200"/>
              </a:lnSpc>
              <a:spcBef>
                <a:spcPts val="95"/>
              </a:spcBef>
            </a:pPr>
            <a:r>
              <a:rPr sz="1850" i="1" spc="-85" dirty="0">
                <a:latin typeface="Trebuchet MS"/>
                <a:cs typeface="Trebuchet MS"/>
              </a:rPr>
              <a:t>I</a:t>
            </a:r>
            <a:r>
              <a:rPr sz="1850" i="1" spc="-295" dirty="0">
                <a:latin typeface="Trebuchet MS"/>
                <a:cs typeface="Trebuchet MS"/>
              </a:rPr>
              <a:t> </a:t>
            </a:r>
            <a:r>
              <a:rPr sz="1850" i="1" spc="300" dirty="0">
                <a:latin typeface="Trebuchet MS"/>
                <a:cs typeface="Trebuchet MS"/>
              </a:rPr>
              <a:t>ndicadores</a:t>
            </a:r>
            <a:r>
              <a:rPr sz="1850" i="1" spc="365" dirty="0">
                <a:latin typeface="Trebuchet MS"/>
                <a:cs typeface="Trebuchet MS"/>
              </a:rPr>
              <a:t> </a:t>
            </a:r>
            <a:r>
              <a:rPr sz="1850" i="1" spc="200" dirty="0">
                <a:latin typeface="Trebuchet MS"/>
                <a:cs typeface="Trebuchet MS"/>
              </a:rPr>
              <a:t>de</a:t>
            </a:r>
            <a:r>
              <a:rPr sz="1850" i="1" spc="365" dirty="0">
                <a:latin typeface="Trebuchet MS"/>
                <a:cs typeface="Trebuchet MS"/>
              </a:rPr>
              <a:t> </a:t>
            </a:r>
            <a:r>
              <a:rPr sz="1850" i="1" spc="275" dirty="0">
                <a:latin typeface="Trebuchet MS"/>
                <a:cs typeface="Trebuchet MS"/>
              </a:rPr>
              <a:t>Precisión</a:t>
            </a:r>
            <a:r>
              <a:rPr sz="1850" i="1" spc="365" dirty="0">
                <a:latin typeface="Trebuchet MS"/>
                <a:cs typeface="Trebuchet MS"/>
              </a:rPr>
              <a:t> </a:t>
            </a:r>
            <a:r>
              <a:rPr sz="1850" i="1" spc="145" dirty="0">
                <a:latin typeface="Trebuchet MS"/>
                <a:cs typeface="Trebuchet MS"/>
              </a:rPr>
              <a:t>del</a:t>
            </a:r>
            <a:r>
              <a:rPr sz="1850" i="1" spc="360" dirty="0">
                <a:latin typeface="Trebuchet MS"/>
                <a:cs typeface="Trebuchet MS"/>
              </a:rPr>
              <a:t> </a:t>
            </a:r>
            <a:r>
              <a:rPr sz="1850" i="1" spc="270" dirty="0">
                <a:latin typeface="Trebuchet MS"/>
                <a:cs typeface="Trebuchet MS"/>
              </a:rPr>
              <a:t>Modelo</a:t>
            </a:r>
            <a:r>
              <a:rPr sz="1850" i="1" spc="365" dirty="0">
                <a:latin typeface="Trebuchet MS"/>
                <a:cs typeface="Trebuchet MS"/>
              </a:rPr>
              <a:t> </a:t>
            </a:r>
            <a:r>
              <a:rPr sz="1850" i="1" spc="175" dirty="0">
                <a:latin typeface="Trebuchet MS"/>
                <a:cs typeface="Trebuchet MS"/>
              </a:rPr>
              <a:t>de </a:t>
            </a:r>
            <a:r>
              <a:rPr sz="1850" i="1" spc="295" dirty="0">
                <a:latin typeface="Trebuchet MS"/>
                <a:cs typeface="Trebuchet MS"/>
              </a:rPr>
              <a:t>Regresión</a:t>
            </a:r>
            <a:r>
              <a:rPr sz="1850" i="1" spc="380" dirty="0">
                <a:latin typeface="Trebuchet MS"/>
                <a:cs typeface="Trebuchet MS"/>
              </a:rPr>
              <a:t> </a:t>
            </a:r>
            <a:r>
              <a:rPr sz="1850" i="1" spc="-45" dirty="0">
                <a:latin typeface="Trebuchet MS"/>
                <a:cs typeface="Trebuchet MS"/>
              </a:rPr>
              <a:t>L</a:t>
            </a:r>
            <a:r>
              <a:rPr sz="1850" i="1" spc="-290" dirty="0">
                <a:latin typeface="Trebuchet MS"/>
                <a:cs typeface="Trebuchet MS"/>
              </a:rPr>
              <a:t> </a:t>
            </a:r>
            <a:r>
              <a:rPr sz="1850" i="1" spc="-175" dirty="0">
                <a:latin typeface="Trebuchet MS"/>
                <a:cs typeface="Trebuchet MS"/>
              </a:rPr>
              <a:t>i</a:t>
            </a:r>
            <a:r>
              <a:rPr sz="1850" i="1" spc="-285" dirty="0">
                <a:latin typeface="Trebuchet MS"/>
                <a:cs typeface="Trebuchet MS"/>
              </a:rPr>
              <a:t> </a:t>
            </a:r>
            <a:r>
              <a:rPr sz="1850" i="1" spc="160" dirty="0">
                <a:latin typeface="Trebuchet MS"/>
                <a:cs typeface="Trebuchet MS"/>
              </a:rPr>
              <a:t>neal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86600" y="6974130"/>
            <a:ext cx="9610725" cy="3853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04495" algn="l"/>
                <a:tab pos="2192655" algn="l"/>
                <a:tab pos="2660650" algn="l"/>
                <a:tab pos="3817620" algn="l"/>
                <a:tab pos="4460240" algn="l"/>
                <a:tab pos="6106160" algn="l"/>
                <a:tab pos="7099300" algn="l"/>
              </a:tabLst>
            </a:pPr>
            <a:r>
              <a:rPr lang="es-ES" sz="2400" i="1" dirty="0"/>
              <a:t>👉 Pronóstico de Ventas con Regresión Lineal (ene’11 – mar’11)</a:t>
            </a:r>
            <a:endParaRPr sz="2050" dirty="0"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2962274" cy="76199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7433" y="2058614"/>
            <a:ext cx="17950815" cy="8228965"/>
            <a:chOff x="337433" y="2058614"/>
            <a:chExt cx="17950815" cy="82289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433" y="2058614"/>
              <a:ext cx="17659254" cy="798173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632784" y="8625014"/>
              <a:ext cx="1655445" cy="1662430"/>
            </a:xfrm>
            <a:custGeom>
              <a:avLst/>
              <a:gdLst/>
              <a:ahLst/>
              <a:cxnLst/>
              <a:rect l="l" t="t" r="r" b="b"/>
              <a:pathLst>
                <a:path w="1655444" h="1662429">
                  <a:moveTo>
                    <a:pt x="569150" y="1079157"/>
                  </a:moveTo>
                  <a:lnTo>
                    <a:pt x="566077" y="1037399"/>
                  </a:lnTo>
                  <a:lnTo>
                    <a:pt x="556895" y="996556"/>
                  </a:lnTo>
                  <a:lnTo>
                    <a:pt x="541832" y="957491"/>
                  </a:lnTo>
                  <a:lnTo>
                    <a:pt x="521195" y="921054"/>
                  </a:lnTo>
                  <a:lnTo>
                    <a:pt x="495427" y="888047"/>
                  </a:lnTo>
                  <a:lnTo>
                    <a:pt x="465112" y="859180"/>
                  </a:lnTo>
                  <a:lnTo>
                    <a:pt x="430872" y="835063"/>
                  </a:lnTo>
                  <a:lnTo>
                    <a:pt x="393471" y="816241"/>
                  </a:lnTo>
                  <a:lnTo>
                    <a:pt x="353720" y="803109"/>
                  </a:lnTo>
                  <a:lnTo>
                    <a:pt x="312470" y="795947"/>
                  </a:lnTo>
                  <a:lnTo>
                    <a:pt x="284568" y="794575"/>
                  </a:lnTo>
                  <a:lnTo>
                    <a:pt x="270611" y="794918"/>
                  </a:lnTo>
                  <a:lnTo>
                    <a:pt x="229057" y="800049"/>
                  </a:lnTo>
                  <a:lnTo>
                    <a:pt x="188696" y="811212"/>
                  </a:lnTo>
                  <a:lnTo>
                    <a:pt x="150418" y="828179"/>
                  </a:lnTo>
                  <a:lnTo>
                    <a:pt x="115049" y="850582"/>
                  </a:lnTo>
                  <a:lnTo>
                    <a:pt x="83350" y="877938"/>
                  </a:lnTo>
                  <a:lnTo>
                    <a:pt x="55994" y="909637"/>
                  </a:lnTo>
                  <a:lnTo>
                    <a:pt x="33604" y="945007"/>
                  </a:lnTo>
                  <a:lnTo>
                    <a:pt x="16637" y="983284"/>
                  </a:lnTo>
                  <a:lnTo>
                    <a:pt x="5461" y="1023645"/>
                  </a:lnTo>
                  <a:lnTo>
                    <a:pt x="342" y="1065199"/>
                  </a:lnTo>
                  <a:lnTo>
                    <a:pt x="0" y="1079157"/>
                  </a:lnTo>
                  <a:lnTo>
                    <a:pt x="342" y="1093127"/>
                  </a:lnTo>
                  <a:lnTo>
                    <a:pt x="5461" y="1134681"/>
                  </a:lnTo>
                  <a:lnTo>
                    <a:pt x="16637" y="1175029"/>
                  </a:lnTo>
                  <a:lnTo>
                    <a:pt x="33604" y="1213307"/>
                  </a:lnTo>
                  <a:lnTo>
                    <a:pt x="55994" y="1248689"/>
                  </a:lnTo>
                  <a:lnTo>
                    <a:pt x="83350" y="1280388"/>
                  </a:lnTo>
                  <a:lnTo>
                    <a:pt x="115049" y="1307731"/>
                  </a:lnTo>
                  <a:lnTo>
                    <a:pt x="150418" y="1330134"/>
                  </a:lnTo>
                  <a:lnTo>
                    <a:pt x="188696" y="1347101"/>
                  </a:lnTo>
                  <a:lnTo>
                    <a:pt x="229057" y="1358265"/>
                  </a:lnTo>
                  <a:lnTo>
                    <a:pt x="270611" y="1363395"/>
                  </a:lnTo>
                  <a:lnTo>
                    <a:pt x="284568" y="1363738"/>
                  </a:lnTo>
                  <a:lnTo>
                    <a:pt x="298538" y="1363395"/>
                  </a:lnTo>
                  <a:lnTo>
                    <a:pt x="340093" y="1358265"/>
                  </a:lnTo>
                  <a:lnTo>
                    <a:pt x="380441" y="1347101"/>
                  </a:lnTo>
                  <a:lnTo>
                    <a:pt x="418719" y="1330134"/>
                  </a:lnTo>
                  <a:lnTo>
                    <a:pt x="454101" y="1307731"/>
                  </a:lnTo>
                  <a:lnTo>
                    <a:pt x="485800" y="1280388"/>
                  </a:lnTo>
                  <a:lnTo>
                    <a:pt x="513156" y="1248689"/>
                  </a:lnTo>
                  <a:lnTo>
                    <a:pt x="535546" y="1213307"/>
                  </a:lnTo>
                  <a:lnTo>
                    <a:pt x="552513" y="1175029"/>
                  </a:lnTo>
                  <a:lnTo>
                    <a:pt x="563689" y="1134681"/>
                  </a:lnTo>
                  <a:lnTo>
                    <a:pt x="568807" y="1093127"/>
                  </a:lnTo>
                  <a:lnTo>
                    <a:pt x="569150" y="1079157"/>
                  </a:lnTo>
                  <a:close/>
                </a:path>
                <a:path w="1655444" h="1662429">
                  <a:moveTo>
                    <a:pt x="1655216" y="0"/>
                  </a:moveTo>
                  <a:lnTo>
                    <a:pt x="1596948" y="18465"/>
                  </a:lnTo>
                  <a:lnTo>
                    <a:pt x="1553629" y="34709"/>
                  </a:lnTo>
                  <a:lnTo>
                    <a:pt x="1511173" y="52654"/>
                  </a:lnTo>
                  <a:lnTo>
                    <a:pt x="1469618" y="72263"/>
                  </a:lnTo>
                  <a:lnTo>
                    <a:pt x="1429029" y="93510"/>
                  </a:lnTo>
                  <a:lnTo>
                    <a:pt x="1389418" y="116332"/>
                  </a:lnTo>
                  <a:lnTo>
                    <a:pt x="1350848" y="140703"/>
                  </a:lnTo>
                  <a:lnTo>
                    <a:pt x="1313357" y="166573"/>
                  </a:lnTo>
                  <a:lnTo>
                    <a:pt x="1276985" y="193903"/>
                  </a:lnTo>
                  <a:lnTo>
                    <a:pt x="1241767" y="222656"/>
                  </a:lnTo>
                  <a:lnTo>
                    <a:pt x="1207770" y="252768"/>
                  </a:lnTo>
                  <a:lnTo>
                    <a:pt x="1175004" y="284226"/>
                  </a:lnTo>
                  <a:lnTo>
                    <a:pt x="1143533" y="316966"/>
                  </a:lnTo>
                  <a:lnTo>
                    <a:pt x="1113396" y="350964"/>
                  </a:lnTo>
                  <a:lnTo>
                    <a:pt x="1084630" y="386156"/>
                  </a:lnTo>
                  <a:lnTo>
                    <a:pt x="1057275" y="422529"/>
                  </a:lnTo>
                  <a:lnTo>
                    <a:pt x="1031379" y="460006"/>
                  </a:lnTo>
                  <a:lnTo>
                    <a:pt x="1006983" y="498576"/>
                  </a:lnTo>
                  <a:lnTo>
                    <a:pt x="984135" y="538187"/>
                  </a:lnTo>
                  <a:lnTo>
                    <a:pt x="962875" y="578789"/>
                  </a:lnTo>
                  <a:lnTo>
                    <a:pt x="943229" y="620344"/>
                  </a:lnTo>
                  <a:lnTo>
                    <a:pt x="925258" y="662813"/>
                  </a:lnTo>
                  <a:lnTo>
                    <a:pt x="909002" y="706145"/>
                  </a:lnTo>
                  <a:lnTo>
                    <a:pt x="894499" y="750316"/>
                  </a:lnTo>
                  <a:lnTo>
                    <a:pt x="881799" y="795274"/>
                  </a:lnTo>
                  <a:lnTo>
                    <a:pt x="870927" y="840968"/>
                  </a:lnTo>
                  <a:lnTo>
                    <a:pt x="861936" y="887374"/>
                  </a:lnTo>
                  <a:lnTo>
                    <a:pt x="854875" y="934427"/>
                  </a:lnTo>
                  <a:lnTo>
                    <a:pt x="849782" y="982116"/>
                  </a:lnTo>
                  <a:lnTo>
                    <a:pt x="846696" y="1030363"/>
                  </a:lnTo>
                  <a:lnTo>
                    <a:pt x="845654" y="1079157"/>
                  </a:lnTo>
                  <a:lnTo>
                    <a:pt x="846696" y="1127950"/>
                  </a:lnTo>
                  <a:lnTo>
                    <a:pt x="849782" y="1176210"/>
                  </a:lnTo>
                  <a:lnTo>
                    <a:pt x="854875" y="1223886"/>
                  </a:lnTo>
                  <a:lnTo>
                    <a:pt x="861936" y="1270952"/>
                  </a:lnTo>
                  <a:lnTo>
                    <a:pt x="870927" y="1317358"/>
                  </a:lnTo>
                  <a:lnTo>
                    <a:pt x="881799" y="1363052"/>
                  </a:lnTo>
                  <a:lnTo>
                    <a:pt x="894499" y="1408010"/>
                  </a:lnTo>
                  <a:lnTo>
                    <a:pt x="909002" y="1452181"/>
                  </a:lnTo>
                  <a:lnTo>
                    <a:pt x="925258" y="1495526"/>
                  </a:lnTo>
                  <a:lnTo>
                    <a:pt x="943229" y="1537995"/>
                  </a:lnTo>
                  <a:lnTo>
                    <a:pt x="962875" y="1579562"/>
                  </a:lnTo>
                  <a:lnTo>
                    <a:pt x="984135" y="1620164"/>
                  </a:lnTo>
                  <a:lnTo>
                    <a:pt x="1006983" y="1659775"/>
                  </a:lnTo>
                  <a:lnTo>
                    <a:pt x="1008392" y="1661998"/>
                  </a:lnTo>
                  <a:lnTo>
                    <a:pt x="1655216" y="1661998"/>
                  </a:lnTo>
                  <a:lnTo>
                    <a:pt x="1655216" y="0"/>
                  </a:lnTo>
                  <a:close/>
                </a:path>
              </a:pathLst>
            </a:custGeom>
            <a:solidFill>
              <a:srgbClr val="0F6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0949" rIns="0" bIns="0" rtlCol="0">
            <a:spAutoFit/>
          </a:bodyPr>
          <a:lstStyle/>
          <a:p>
            <a:pPr marL="6214110">
              <a:lnSpc>
                <a:spcPct val="100000"/>
              </a:lnSpc>
              <a:spcBef>
                <a:spcPts val="100"/>
              </a:spcBef>
            </a:pPr>
            <a:r>
              <a:rPr spc="260" dirty="0"/>
              <a:t>RECOMENDACIONES</a:t>
            </a:r>
          </a:p>
        </p:txBody>
      </p:sp>
      <p:sp>
        <p:nvSpPr>
          <p:cNvPr id="6" name="object 6"/>
          <p:cNvSpPr/>
          <p:nvPr/>
        </p:nvSpPr>
        <p:spPr>
          <a:xfrm>
            <a:off x="15652791" y="-1"/>
            <a:ext cx="2635250" cy="1694180"/>
          </a:xfrm>
          <a:custGeom>
            <a:avLst/>
            <a:gdLst/>
            <a:ahLst/>
            <a:cxnLst/>
            <a:rect l="l" t="t" r="r" b="b"/>
            <a:pathLst>
              <a:path w="2635250" h="1694180">
                <a:moveTo>
                  <a:pt x="1394167" y="0"/>
                </a:moveTo>
                <a:lnTo>
                  <a:pt x="2477114" y="1472212"/>
                </a:lnTo>
                <a:lnTo>
                  <a:pt x="2447714" y="1432909"/>
                </a:lnTo>
                <a:lnTo>
                  <a:pt x="2386384" y="1353218"/>
                </a:lnTo>
                <a:lnTo>
                  <a:pt x="2355189" y="1313919"/>
                </a:lnTo>
                <a:lnTo>
                  <a:pt x="2323615" y="1275023"/>
                </a:lnTo>
                <a:lnTo>
                  <a:pt x="2291642" y="1236559"/>
                </a:lnTo>
                <a:lnTo>
                  <a:pt x="2259251" y="1198553"/>
                </a:lnTo>
                <a:lnTo>
                  <a:pt x="2226423" y="1161034"/>
                </a:lnTo>
                <a:lnTo>
                  <a:pt x="2193138" y="1124031"/>
                </a:lnTo>
                <a:lnTo>
                  <a:pt x="2159378" y="1087572"/>
                </a:lnTo>
                <a:lnTo>
                  <a:pt x="2125122" y="1051686"/>
                </a:lnTo>
                <a:lnTo>
                  <a:pt x="2090351" y="1016399"/>
                </a:lnTo>
                <a:lnTo>
                  <a:pt x="2055046" y="981741"/>
                </a:lnTo>
                <a:lnTo>
                  <a:pt x="2019189" y="947740"/>
                </a:lnTo>
                <a:lnTo>
                  <a:pt x="1982758" y="914424"/>
                </a:lnTo>
                <a:lnTo>
                  <a:pt x="1945735" y="881821"/>
                </a:lnTo>
                <a:lnTo>
                  <a:pt x="1908101" y="849960"/>
                </a:lnTo>
                <a:lnTo>
                  <a:pt x="1869836" y="818869"/>
                </a:lnTo>
                <a:lnTo>
                  <a:pt x="1830922" y="788576"/>
                </a:lnTo>
                <a:lnTo>
                  <a:pt x="1791337" y="759109"/>
                </a:lnTo>
                <a:lnTo>
                  <a:pt x="1751064" y="730497"/>
                </a:lnTo>
                <a:lnTo>
                  <a:pt x="1710083" y="702767"/>
                </a:lnTo>
                <a:lnTo>
                  <a:pt x="1668375" y="675949"/>
                </a:lnTo>
                <a:lnTo>
                  <a:pt x="1625919" y="650070"/>
                </a:lnTo>
                <a:lnTo>
                  <a:pt x="1582698" y="625158"/>
                </a:lnTo>
                <a:lnTo>
                  <a:pt x="1536646" y="600162"/>
                </a:lnTo>
                <a:lnTo>
                  <a:pt x="1489716" y="576291"/>
                </a:lnTo>
                <a:lnTo>
                  <a:pt x="1441880" y="553565"/>
                </a:lnTo>
                <a:lnTo>
                  <a:pt x="1393106" y="532009"/>
                </a:lnTo>
                <a:lnTo>
                  <a:pt x="1346546" y="512934"/>
                </a:lnTo>
                <a:lnTo>
                  <a:pt x="1299535" y="495038"/>
                </a:lnTo>
                <a:lnTo>
                  <a:pt x="1252120" y="478204"/>
                </a:lnTo>
                <a:lnTo>
                  <a:pt x="1204344" y="462314"/>
                </a:lnTo>
                <a:lnTo>
                  <a:pt x="1156253" y="447250"/>
                </a:lnTo>
                <a:lnTo>
                  <a:pt x="1107892" y="432895"/>
                </a:lnTo>
                <a:lnTo>
                  <a:pt x="1059304" y="419132"/>
                </a:lnTo>
                <a:lnTo>
                  <a:pt x="1010536" y="405842"/>
                </a:lnTo>
                <a:lnTo>
                  <a:pt x="716632" y="329464"/>
                </a:lnTo>
                <a:lnTo>
                  <a:pt x="667851" y="316197"/>
                </a:lnTo>
                <a:lnTo>
                  <a:pt x="619246" y="302463"/>
                </a:lnTo>
                <a:lnTo>
                  <a:pt x="570864" y="288144"/>
                </a:lnTo>
                <a:lnTo>
                  <a:pt x="522749" y="273122"/>
                </a:lnTo>
                <a:lnTo>
                  <a:pt x="474945" y="257280"/>
                </a:lnTo>
                <a:lnTo>
                  <a:pt x="427497" y="240501"/>
                </a:lnTo>
                <a:lnTo>
                  <a:pt x="380450" y="222666"/>
                </a:lnTo>
                <a:lnTo>
                  <a:pt x="333850" y="203658"/>
                </a:lnTo>
                <a:lnTo>
                  <a:pt x="289676" y="184010"/>
                </a:lnTo>
                <a:lnTo>
                  <a:pt x="245920" y="162643"/>
                </a:lnTo>
                <a:lnTo>
                  <a:pt x="202730" y="139595"/>
                </a:lnTo>
                <a:lnTo>
                  <a:pt x="160254" y="114902"/>
                </a:lnTo>
                <a:lnTo>
                  <a:pt x="118641" y="88600"/>
                </a:lnTo>
                <a:lnTo>
                  <a:pt x="78040" y="60727"/>
                </a:lnTo>
                <a:lnTo>
                  <a:pt x="38599" y="31319"/>
                </a:lnTo>
                <a:lnTo>
                  <a:pt x="467" y="412"/>
                </a:lnTo>
                <a:lnTo>
                  <a:pt x="0" y="0"/>
                </a:lnTo>
                <a:lnTo>
                  <a:pt x="1394167" y="0"/>
                </a:lnTo>
                <a:close/>
              </a:path>
              <a:path w="2635250" h="1694180">
                <a:moveTo>
                  <a:pt x="2635209" y="0"/>
                </a:moveTo>
                <a:lnTo>
                  <a:pt x="2635209" y="1694112"/>
                </a:lnTo>
                <a:lnTo>
                  <a:pt x="2569683" y="1600158"/>
                </a:lnTo>
                <a:lnTo>
                  <a:pt x="2571007" y="1601957"/>
                </a:lnTo>
                <a:lnTo>
                  <a:pt x="2507759" y="1513873"/>
                </a:lnTo>
                <a:lnTo>
                  <a:pt x="1394167" y="0"/>
                </a:lnTo>
                <a:lnTo>
                  <a:pt x="2635209" y="0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962274" cy="7619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4463" y="2546642"/>
            <a:ext cx="17973675" cy="7740650"/>
            <a:chOff x="314463" y="2546642"/>
            <a:chExt cx="17973675" cy="7740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463" y="2546642"/>
              <a:ext cx="17637013" cy="689592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632784" y="8625014"/>
              <a:ext cx="1655445" cy="1662430"/>
            </a:xfrm>
            <a:custGeom>
              <a:avLst/>
              <a:gdLst/>
              <a:ahLst/>
              <a:cxnLst/>
              <a:rect l="l" t="t" r="r" b="b"/>
              <a:pathLst>
                <a:path w="1655444" h="1662429">
                  <a:moveTo>
                    <a:pt x="569150" y="1079157"/>
                  </a:moveTo>
                  <a:lnTo>
                    <a:pt x="566077" y="1037399"/>
                  </a:lnTo>
                  <a:lnTo>
                    <a:pt x="556895" y="996556"/>
                  </a:lnTo>
                  <a:lnTo>
                    <a:pt x="541832" y="957491"/>
                  </a:lnTo>
                  <a:lnTo>
                    <a:pt x="521195" y="921054"/>
                  </a:lnTo>
                  <a:lnTo>
                    <a:pt x="495427" y="888047"/>
                  </a:lnTo>
                  <a:lnTo>
                    <a:pt x="465112" y="859180"/>
                  </a:lnTo>
                  <a:lnTo>
                    <a:pt x="430872" y="835063"/>
                  </a:lnTo>
                  <a:lnTo>
                    <a:pt x="393471" y="816241"/>
                  </a:lnTo>
                  <a:lnTo>
                    <a:pt x="353720" y="803109"/>
                  </a:lnTo>
                  <a:lnTo>
                    <a:pt x="312470" y="795947"/>
                  </a:lnTo>
                  <a:lnTo>
                    <a:pt x="284568" y="794575"/>
                  </a:lnTo>
                  <a:lnTo>
                    <a:pt x="270611" y="794918"/>
                  </a:lnTo>
                  <a:lnTo>
                    <a:pt x="229057" y="800049"/>
                  </a:lnTo>
                  <a:lnTo>
                    <a:pt x="188696" y="811212"/>
                  </a:lnTo>
                  <a:lnTo>
                    <a:pt x="150418" y="828179"/>
                  </a:lnTo>
                  <a:lnTo>
                    <a:pt x="115049" y="850582"/>
                  </a:lnTo>
                  <a:lnTo>
                    <a:pt x="83350" y="877938"/>
                  </a:lnTo>
                  <a:lnTo>
                    <a:pt x="55994" y="909637"/>
                  </a:lnTo>
                  <a:lnTo>
                    <a:pt x="33604" y="945007"/>
                  </a:lnTo>
                  <a:lnTo>
                    <a:pt x="16637" y="983284"/>
                  </a:lnTo>
                  <a:lnTo>
                    <a:pt x="5461" y="1023645"/>
                  </a:lnTo>
                  <a:lnTo>
                    <a:pt x="342" y="1065199"/>
                  </a:lnTo>
                  <a:lnTo>
                    <a:pt x="0" y="1079157"/>
                  </a:lnTo>
                  <a:lnTo>
                    <a:pt x="342" y="1093127"/>
                  </a:lnTo>
                  <a:lnTo>
                    <a:pt x="5461" y="1134681"/>
                  </a:lnTo>
                  <a:lnTo>
                    <a:pt x="16637" y="1175029"/>
                  </a:lnTo>
                  <a:lnTo>
                    <a:pt x="33604" y="1213307"/>
                  </a:lnTo>
                  <a:lnTo>
                    <a:pt x="55994" y="1248689"/>
                  </a:lnTo>
                  <a:lnTo>
                    <a:pt x="83350" y="1280388"/>
                  </a:lnTo>
                  <a:lnTo>
                    <a:pt x="115049" y="1307731"/>
                  </a:lnTo>
                  <a:lnTo>
                    <a:pt x="150418" y="1330134"/>
                  </a:lnTo>
                  <a:lnTo>
                    <a:pt x="188696" y="1347101"/>
                  </a:lnTo>
                  <a:lnTo>
                    <a:pt x="229057" y="1358265"/>
                  </a:lnTo>
                  <a:lnTo>
                    <a:pt x="270611" y="1363395"/>
                  </a:lnTo>
                  <a:lnTo>
                    <a:pt x="284568" y="1363738"/>
                  </a:lnTo>
                  <a:lnTo>
                    <a:pt x="298538" y="1363395"/>
                  </a:lnTo>
                  <a:lnTo>
                    <a:pt x="340093" y="1358265"/>
                  </a:lnTo>
                  <a:lnTo>
                    <a:pt x="380441" y="1347101"/>
                  </a:lnTo>
                  <a:lnTo>
                    <a:pt x="418719" y="1330134"/>
                  </a:lnTo>
                  <a:lnTo>
                    <a:pt x="454101" y="1307731"/>
                  </a:lnTo>
                  <a:lnTo>
                    <a:pt x="485800" y="1280388"/>
                  </a:lnTo>
                  <a:lnTo>
                    <a:pt x="513156" y="1248689"/>
                  </a:lnTo>
                  <a:lnTo>
                    <a:pt x="535546" y="1213307"/>
                  </a:lnTo>
                  <a:lnTo>
                    <a:pt x="552513" y="1175029"/>
                  </a:lnTo>
                  <a:lnTo>
                    <a:pt x="563689" y="1134681"/>
                  </a:lnTo>
                  <a:lnTo>
                    <a:pt x="568807" y="1093127"/>
                  </a:lnTo>
                  <a:lnTo>
                    <a:pt x="569150" y="1079157"/>
                  </a:lnTo>
                  <a:close/>
                </a:path>
                <a:path w="1655444" h="1662429">
                  <a:moveTo>
                    <a:pt x="1655216" y="0"/>
                  </a:moveTo>
                  <a:lnTo>
                    <a:pt x="1596948" y="18465"/>
                  </a:lnTo>
                  <a:lnTo>
                    <a:pt x="1553629" y="34709"/>
                  </a:lnTo>
                  <a:lnTo>
                    <a:pt x="1511173" y="52654"/>
                  </a:lnTo>
                  <a:lnTo>
                    <a:pt x="1469618" y="72263"/>
                  </a:lnTo>
                  <a:lnTo>
                    <a:pt x="1429029" y="93510"/>
                  </a:lnTo>
                  <a:lnTo>
                    <a:pt x="1389418" y="116332"/>
                  </a:lnTo>
                  <a:lnTo>
                    <a:pt x="1350848" y="140703"/>
                  </a:lnTo>
                  <a:lnTo>
                    <a:pt x="1313357" y="166573"/>
                  </a:lnTo>
                  <a:lnTo>
                    <a:pt x="1276985" y="193903"/>
                  </a:lnTo>
                  <a:lnTo>
                    <a:pt x="1241767" y="222656"/>
                  </a:lnTo>
                  <a:lnTo>
                    <a:pt x="1207770" y="252768"/>
                  </a:lnTo>
                  <a:lnTo>
                    <a:pt x="1175004" y="284226"/>
                  </a:lnTo>
                  <a:lnTo>
                    <a:pt x="1143533" y="316966"/>
                  </a:lnTo>
                  <a:lnTo>
                    <a:pt x="1113396" y="350964"/>
                  </a:lnTo>
                  <a:lnTo>
                    <a:pt x="1084630" y="386156"/>
                  </a:lnTo>
                  <a:lnTo>
                    <a:pt x="1057275" y="422529"/>
                  </a:lnTo>
                  <a:lnTo>
                    <a:pt x="1031379" y="460006"/>
                  </a:lnTo>
                  <a:lnTo>
                    <a:pt x="1006983" y="498576"/>
                  </a:lnTo>
                  <a:lnTo>
                    <a:pt x="984135" y="538187"/>
                  </a:lnTo>
                  <a:lnTo>
                    <a:pt x="962875" y="578789"/>
                  </a:lnTo>
                  <a:lnTo>
                    <a:pt x="943229" y="620344"/>
                  </a:lnTo>
                  <a:lnTo>
                    <a:pt x="925258" y="662813"/>
                  </a:lnTo>
                  <a:lnTo>
                    <a:pt x="909002" y="706145"/>
                  </a:lnTo>
                  <a:lnTo>
                    <a:pt x="894499" y="750316"/>
                  </a:lnTo>
                  <a:lnTo>
                    <a:pt x="881799" y="795274"/>
                  </a:lnTo>
                  <a:lnTo>
                    <a:pt x="870927" y="840968"/>
                  </a:lnTo>
                  <a:lnTo>
                    <a:pt x="861936" y="887374"/>
                  </a:lnTo>
                  <a:lnTo>
                    <a:pt x="854875" y="934427"/>
                  </a:lnTo>
                  <a:lnTo>
                    <a:pt x="849782" y="982116"/>
                  </a:lnTo>
                  <a:lnTo>
                    <a:pt x="846696" y="1030363"/>
                  </a:lnTo>
                  <a:lnTo>
                    <a:pt x="845654" y="1079157"/>
                  </a:lnTo>
                  <a:lnTo>
                    <a:pt x="846696" y="1127950"/>
                  </a:lnTo>
                  <a:lnTo>
                    <a:pt x="849782" y="1176210"/>
                  </a:lnTo>
                  <a:lnTo>
                    <a:pt x="854875" y="1223886"/>
                  </a:lnTo>
                  <a:lnTo>
                    <a:pt x="861936" y="1270952"/>
                  </a:lnTo>
                  <a:lnTo>
                    <a:pt x="870927" y="1317358"/>
                  </a:lnTo>
                  <a:lnTo>
                    <a:pt x="881799" y="1363052"/>
                  </a:lnTo>
                  <a:lnTo>
                    <a:pt x="894499" y="1408010"/>
                  </a:lnTo>
                  <a:lnTo>
                    <a:pt x="909002" y="1452181"/>
                  </a:lnTo>
                  <a:lnTo>
                    <a:pt x="925258" y="1495526"/>
                  </a:lnTo>
                  <a:lnTo>
                    <a:pt x="943229" y="1537995"/>
                  </a:lnTo>
                  <a:lnTo>
                    <a:pt x="962875" y="1579562"/>
                  </a:lnTo>
                  <a:lnTo>
                    <a:pt x="984135" y="1620164"/>
                  </a:lnTo>
                  <a:lnTo>
                    <a:pt x="1006983" y="1659775"/>
                  </a:lnTo>
                  <a:lnTo>
                    <a:pt x="1008392" y="1661998"/>
                  </a:lnTo>
                  <a:lnTo>
                    <a:pt x="1655216" y="1661998"/>
                  </a:lnTo>
                  <a:lnTo>
                    <a:pt x="1655216" y="0"/>
                  </a:lnTo>
                  <a:close/>
                </a:path>
              </a:pathLst>
            </a:custGeom>
            <a:solidFill>
              <a:srgbClr val="0F6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3757" rIns="0" bIns="0" rtlCol="0">
            <a:spAutoFit/>
          </a:bodyPr>
          <a:lstStyle/>
          <a:p>
            <a:pPr marL="5586095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CONCLUSIONES</a:t>
            </a:r>
          </a:p>
        </p:txBody>
      </p:sp>
      <p:sp>
        <p:nvSpPr>
          <p:cNvPr id="6" name="object 6"/>
          <p:cNvSpPr/>
          <p:nvPr/>
        </p:nvSpPr>
        <p:spPr>
          <a:xfrm>
            <a:off x="15652791" y="-1"/>
            <a:ext cx="2635250" cy="1694180"/>
          </a:xfrm>
          <a:custGeom>
            <a:avLst/>
            <a:gdLst/>
            <a:ahLst/>
            <a:cxnLst/>
            <a:rect l="l" t="t" r="r" b="b"/>
            <a:pathLst>
              <a:path w="2635250" h="1694180">
                <a:moveTo>
                  <a:pt x="1394167" y="0"/>
                </a:moveTo>
                <a:lnTo>
                  <a:pt x="2477114" y="1472212"/>
                </a:lnTo>
                <a:lnTo>
                  <a:pt x="2447714" y="1432909"/>
                </a:lnTo>
                <a:lnTo>
                  <a:pt x="2386384" y="1353218"/>
                </a:lnTo>
                <a:lnTo>
                  <a:pt x="2355189" y="1313919"/>
                </a:lnTo>
                <a:lnTo>
                  <a:pt x="2323615" y="1275023"/>
                </a:lnTo>
                <a:lnTo>
                  <a:pt x="2291642" y="1236559"/>
                </a:lnTo>
                <a:lnTo>
                  <a:pt x="2259251" y="1198553"/>
                </a:lnTo>
                <a:lnTo>
                  <a:pt x="2226423" y="1161034"/>
                </a:lnTo>
                <a:lnTo>
                  <a:pt x="2193138" y="1124031"/>
                </a:lnTo>
                <a:lnTo>
                  <a:pt x="2159378" y="1087572"/>
                </a:lnTo>
                <a:lnTo>
                  <a:pt x="2125122" y="1051686"/>
                </a:lnTo>
                <a:lnTo>
                  <a:pt x="2090351" y="1016399"/>
                </a:lnTo>
                <a:lnTo>
                  <a:pt x="2055046" y="981741"/>
                </a:lnTo>
                <a:lnTo>
                  <a:pt x="2019189" y="947740"/>
                </a:lnTo>
                <a:lnTo>
                  <a:pt x="1982758" y="914424"/>
                </a:lnTo>
                <a:lnTo>
                  <a:pt x="1945735" y="881821"/>
                </a:lnTo>
                <a:lnTo>
                  <a:pt x="1908101" y="849960"/>
                </a:lnTo>
                <a:lnTo>
                  <a:pt x="1869836" y="818869"/>
                </a:lnTo>
                <a:lnTo>
                  <a:pt x="1830922" y="788576"/>
                </a:lnTo>
                <a:lnTo>
                  <a:pt x="1791337" y="759109"/>
                </a:lnTo>
                <a:lnTo>
                  <a:pt x="1751064" y="730497"/>
                </a:lnTo>
                <a:lnTo>
                  <a:pt x="1710083" y="702767"/>
                </a:lnTo>
                <a:lnTo>
                  <a:pt x="1668375" y="675949"/>
                </a:lnTo>
                <a:lnTo>
                  <a:pt x="1625919" y="650070"/>
                </a:lnTo>
                <a:lnTo>
                  <a:pt x="1582698" y="625158"/>
                </a:lnTo>
                <a:lnTo>
                  <a:pt x="1536646" y="600162"/>
                </a:lnTo>
                <a:lnTo>
                  <a:pt x="1489716" y="576291"/>
                </a:lnTo>
                <a:lnTo>
                  <a:pt x="1441880" y="553565"/>
                </a:lnTo>
                <a:lnTo>
                  <a:pt x="1393106" y="532009"/>
                </a:lnTo>
                <a:lnTo>
                  <a:pt x="1346546" y="512934"/>
                </a:lnTo>
                <a:lnTo>
                  <a:pt x="1299535" y="495038"/>
                </a:lnTo>
                <a:lnTo>
                  <a:pt x="1252120" y="478204"/>
                </a:lnTo>
                <a:lnTo>
                  <a:pt x="1204344" y="462314"/>
                </a:lnTo>
                <a:lnTo>
                  <a:pt x="1156253" y="447250"/>
                </a:lnTo>
                <a:lnTo>
                  <a:pt x="1107892" y="432895"/>
                </a:lnTo>
                <a:lnTo>
                  <a:pt x="1059304" y="419132"/>
                </a:lnTo>
                <a:lnTo>
                  <a:pt x="1010536" y="405842"/>
                </a:lnTo>
                <a:lnTo>
                  <a:pt x="716632" y="329464"/>
                </a:lnTo>
                <a:lnTo>
                  <a:pt x="667851" y="316197"/>
                </a:lnTo>
                <a:lnTo>
                  <a:pt x="619246" y="302463"/>
                </a:lnTo>
                <a:lnTo>
                  <a:pt x="570864" y="288144"/>
                </a:lnTo>
                <a:lnTo>
                  <a:pt x="522749" y="273122"/>
                </a:lnTo>
                <a:lnTo>
                  <a:pt x="474945" y="257280"/>
                </a:lnTo>
                <a:lnTo>
                  <a:pt x="427497" y="240501"/>
                </a:lnTo>
                <a:lnTo>
                  <a:pt x="380450" y="222666"/>
                </a:lnTo>
                <a:lnTo>
                  <a:pt x="333850" y="203658"/>
                </a:lnTo>
                <a:lnTo>
                  <a:pt x="289676" y="184010"/>
                </a:lnTo>
                <a:lnTo>
                  <a:pt x="245920" y="162643"/>
                </a:lnTo>
                <a:lnTo>
                  <a:pt x="202730" y="139595"/>
                </a:lnTo>
                <a:lnTo>
                  <a:pt x="160254" y="114902"/>
                </a:lnTo>
                <a:lnTo>
                  <a:pt x="118641" y="88600"/>
                </a:lnTo>
                <a:lnTo>
                  <a:pt x="78040" y="60727"/>
                </a:lnTo>
                <a:lnTo>
                  <a:pt x="38599" y="31319"/>
                </a:lnTo>
                <a:lnTo>
                  <a:pt x="467" y="412"/>
                </a:lnTo>
                <a:lnTo>
                  <a:pt x="0" y="0"/>
                </a:lnTo>
                <a:lnTo>
                  <a:pt x="1394167" y="0"/>
                </a:lnTo>
                <a:close/>
              </a:path>
              <a:path w="2635250" h="1694180">
                <a:moveTo>
                  <a:pt x="2635209" y="0"/>
                </a:moveTo>
                <a:lnTo>
                  <a:pt x="2635209" y="1694112"/>
                </a:lnTo>
                <a:lnTo>
                  <a:pt x="2569683" y="1600158"/>
                </a:lnTo>
                <a:lnTo>
                  <a:pt x="2571007" y="1601957"/>
                </a:lnTo>
                <a:lnTo>
                  <a:pt x="2507759" y="1513873"/>
                </a:lnTo>
                <a:lnTo>
                  <a:pt x="1394167" y="0"/>
                </a:lnTo>
                <a:lnTo>
                  <a:pt x="2635209" y="0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962274" cy="7619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5935" y="1844187"/>
              <a:ext cx="1476374" cy="17621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1231" y="3511295"/>
              <a:ext cx="10771631" cy="22280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9623" y="4922519"/>
              <a:ext cx="10564367" cy="230428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136352" y="7785588"/>
              <a:ext cx="2015489" cy="657225"/>
            </a:xfrm>
            <a:custGeom>
              <a:avLst/>
              <a:gdLst/>
              <a:ahLst/>
              <a:cxnLst/>
              <a:rect l="l" t="t" r="r" b="b"/>
              <a:pathLst>
                <a:path w="2015490" h="657225">
                  <a:moveTo>
                    <a:pt x="0" y="0"/>
                  </a:moveTo>
                  <a:lnTo>
                    <a:pt x="2015295" y="0"/>
                  </a:lnTo>
                  <a:lnTo>
                    <a:pt x="2015295" y="657224"/>
                  </a:lnTo>
                  <a:lnTo>
                    <a:pt x="0" y="657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A2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918146" y="7880698"/>
              <a:ext cx="467359" cy="467359"/>
            </a:xfrm>
            <a:custGeom>
              <a:avLst/>
              <a:gdLst/>
              <a:ahLst/>
              <a:cxnLst/>
              <a:rect l="l" t="t" r="r" b="b"/>
              <a:pathLst>
                <a:path w="467359" h="467359">
                  <a:moveTo>
                    <a:pt x="233501" y="467002"/>
                  </a:moveTo>
                  <a:lnTo>
                    <a:pt x="186442" y="462258"/>
                  </a:lnTo>
                  <a:lnTo>
                    <a:pt x="142612" y="448652"/>
                  </a:lnTo>
                  <a:lnTo>
                    <a:pt x="102948" y="427123"/>
                  </a:lnTo>
                  <a:lnTo>
                    <a:pt x="68391" y="398611"/>
                  </a:lnTo>
                  <a:lnTo>
                    <a:pt x="39878" y="364053"/>
                  </a:lnTo>
                  <a:lnTo>
                    <a:pt x="18349" y="324390"/>
                  </a:lnTo>
                  <a:lnTo>
                    <a:pt x="4743" y="280559"/>
                  </a:lnTo>
                  <a:lnTo>
                    <a:pt x="0" y="233500"/>
                  </a:lnTo>
                  <a:lnTo>
                    <a:pt x="4743" y="186442"/>
                  </a:lnTo>
                  <a:lnTo>
                    <a:pt x="18349" y="142611"/>
                  </a:lnTo>
                  <a:lnTo>
                    <a:pt x="39878" y="102948"/>
                  </a:lnTo>
                  <a:lnTo>
                    <a:pt x="68391" y="68390"/>
                  </a:lnTo>
                  <a:lnTo>
                    <a:pt x="102948" y="39878"/>
                  </a:lnTo>
                  <a:lnTo>
                    <a:pt x="142612" y="18349"/>
                  </a:lnTo>
                  <a:lnTo>
                    <a:pt x="186442" y="4743"/>
                  </a:lnTo>
                  <a:lnTo>
                    <a:pt x="233501" y="0"/>
                  </a:lnTo>
                  <a:lnTo>
                    <a:pt x="280560" y="4743"/>
                  </a:lnTo>
                  <a:lnTo>
                    <a:pt x="324390" y="18349"/>
                  </a:lnTo>
                  <a:lnTo>
                    <a:pt x="364054" y="39878"/>
                  </a:lnTo>
                  <a:lnTo>
                    <a:pt x="398611" y="68390"/>
                  </a:lnTo>
                  <a:lnTo>
                    <a:pt x="427124" y="102948"/>
                  </a:lnTo>
                  <a:lnTo>
                    <a:pt x="448652" y="142611"/>
                  </a:lnTo>
                  <a:lnTo>
                    <a:pt x="462258" y="186442"/>
                  </a:lnTo>
                  <a:lnTo>
                    <a:pt x="467002" y="233500"/>
                  </a:lnTo>
                  <a:lnTo>
                    <a:pt x="462258" y="280559"/>
                  </a:lnTo>
                  <a:lnTo>
                    <a:pt x="448652" y="324390"/>
                  </a:lnTo>
                  <a:lnTo>
                    <a:pt x="427124" y="364053"/>
                  </a:lnTo>
                  <a:lnTo>
                    <a:pt x="398611" y="398611"/>
                  </a:lnTo>
                  <a:lnTo>
                    <a:pt x="364054" y="427123"/>
                  </a:lnTo>
                  <a:lnTo>
                    <a:pt x="324390" y="448652"/>
                  </a:lnTo>
                  <a:lnTo>
                    <a:pt x="280560" y="462258"/>
                  </a:lnTo>
                  <a:lnTo>
                    <a:pt x="233501" y="467002"/>
                  </a:lnTo>
                  <a:close/>
                </a:path>
              </a:pathLst>
            </a:custGeom>
            <a:solidFill>
              <a:srgbClr val="2345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128640" y="6977164"/>
            <a:ext cx="2030730" cy="1284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54835" algn="l"/>
              </a:tabLst>
            </a:pP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100" spc="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100" spc="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1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100" spc="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23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100" spc="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100" spc="-50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315"/>
              </a:spcBef>
            </a:pPr>
            <a:endParaRPr sz="2100">
              <a:latin typeface="Verdana"/>
              <a:cs typeface="Verdana"/>
            </a:endParaRPr>
          </a:p>
          <a:p>
            <a:pPr marL="657225">
              <a:lnSpc>
                <a:spcPct val="100000"/>
              </a:lnSpc>
            </a:pPr>
            <a:r>
              <a:rPr sz="2100" b="1" spc="-25" dirty="0">
                <a:solidFill>
                  <a:srgbClr val="FFFFFF"/>
                </a:solidFill>
                <a:latin typeface="Tahoma"/>
                <a:cs typeface="Tahoma"/>
              </a:rPr>
              <a:t>FIN</a:t>
            </a:r>
            <a:endParaRPr sz="21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10221595" cy="8206105"/>
            <a:chOff x="0" y="0"/>
            <a:chExt cx="10221595" cy="820610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2707" y="8017612"/>
              <a:ext cx="128633" cy="18788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2962274" cy="761999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5784568" y="998452"/>
            <a:ext cx="14287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solidFill>
                  <a:srgbClr val="FFFFFF"/>
                </a:solidFill>
                <a:latin typeface="Tahoma"/>
                <a:cs typeface="Tahoma"/>
              </a:rPr>
              <a:t>23444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6000" y="998452"/>
            <a:ext cx="3235325" cy="102933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434"/>
              </a:spcBef>
            </a:pPr>
            <a:r>
              <a:rPr sz="3400" b="1" spc="-30" dirty="0">
                <a:solidFill>
                  <a:srgbClr val="FFFFFF"/>
                </a:solidFill>
                <a:latin typeface="Tahoma"/>
                <a:cs typeface="Tahoma"/>
              </a:rPr>
              <a:t>INTELIGENCIA </a:t>
            </a:r>
            <a:r>
              <a:rPr sz="3400" b="1" spc="204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3400" b="1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b="1" spc="50" dirty="0">
                <a:solidFill>
                  <a:srgbClr val="FFFFFF"/>
                </a:solidFill>
                <a:latin typeface="Tahoma"/>
                <a:cs typeface="Tahoma"/>
              </a:rPr>
              <a:t>NEGOCIOS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962274" cy="7619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789" y="844841"/>
            <a:ext cx="761999" cy="74294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324181" y="-68039"/>
            <a:ext cx="4880610" cy="1685925"/>
            <a:chOff x="8324181" y="-68039"/>
            <a:chExt cx="4880610" cy="1685925"/>
          </a:xfrm>
        </p:grpSpPr>
        <p:sp>
          <p:nvSpPr>
            <p:cNvPr id="6" name="object 6"/>
            <p:cNvSpPr/>
            <p:nvPr/>
          </p:nvSpPr>
          <p:spPr>
            <a:xfrm>
              <a:off x="8740367" y="36714"/>
              <a:ext cx="4360545" cy="1477010"/>
            </a:xfrm>
            <a:custGeom>
              <a:avLst/>
              <a:gdLst/>
              <a:ahLst/>
              <a:cxnLst/>
              <a:rect l="l" t="t" r="r" b="b"/>
              <a:pathLst>
                <a:path w="4360544" h="1477010">
                  <a:moveTo>
                    <a:pt x="4055588" y="1476723"/>
                  </a:moveTo>
                  <a:lnTo>
                    <a:pt x="304799" y="1476723"/>
                  </a:lnTo>
                  <a:lnTo>
                    <a:pt x="255359" y="1472734"/>
                  </a:lnTo>
                  <a:lnTo>
                    <a:pt x="208459" y="1461184"/>
                  </a:lnTo>
                  <a:lnTo>
                    <a:pt x="164726" y="1442702"/>
                  </a:lnTo>
                  <a:lnTo>
                    <a:pt x="124789" y="1417914"/>
                  </a:lnTo>
                  <a:lnTo>
                    <a:pt x="89273" y="1387449"/>
                  </a:lnTo>
                  <a:lnTo>
                    <a:pt x="58808" y="1351934"/>
                  </a:lnTo>
                  <a:lnTo>
                    <a:pt x="34021" y="1311996"/>
                  </a:lnTo>
                  <a:lnTo>
                    <a:pt x="15538" y="1268263"/>
                  </a:lnTo>
                  <a:lnTo>
                    <a:pt x="3989" y="1221363"/>
                  </a:lnTo>
                  <a:lnTo>
                    <a:pt x="0" y="1171923"/>
                  </a:lnTo>
                  <a:lnTo>
                    <a:pt x="0" y="304799"/>
                  </a:lnTo>
                  <a:lnTo>
                    <a:pt x="3989" y="255359"/>
                  </a:lnTo>
                  <a:lnTo>
                    <a:pt x="15538" y="208459"/>
                  </a:lnTo>
                  <a:lnTo>
                    <a:pt x="34021" y="164726"/>
                  </a:lnTo>
                  <a:lnTo>
                    <a:pt x="58808" y="124789"/>
                  </a:lnTo>
                  <a:lnTo>
                    <a:pt x="89273" y="89273"/>
                  </a:lnTo>
                  <a:lnTo>
                    <a:pt x="124789" y="58808"/>
                  </a:lnTo>
                  <a:lnTo>
                    <a:pt x="164726" y="34021"/>
                  </a:lnTo>
                  <a:lnTo>
                    <a:pt x="208459" y="15538"/>
                  </a:lnTo>
                  <a:lnTo>
                    <a:pt x="255359" y="3989"/>
                  </a:lnTo>
                  <a:lnTo>
                    <a:pt x="304799" y="0"/>
                  </a:lnTo>
                  <a:lnTo>
                    <a:pt x="4055588" y="0"/>
                  </a:lnTo>
                  <a:lnTo>
                    <a:pt x="4105028" y="3989"/>
                  </a:lnTo>
                  <a:lnTo>
                    <a:pt x="4151928" y="15538"/>
                  </a:lnTo>
                  <a:lnTo>
                    <a:pt x="4195661" y="34021"/>
                  </a:lnTo>
                  <a:lnTo>
                    <a:pt x="4235599" y="58808"/>
                  </a:lnTo>
                  <a:lnTo>
                    <a:pt x="4271114" y="89273"/>
                  </a:lnTo>
                  <a:lnTo>
                    <a:pt x="4301579" y="124789"/>
                  </a:lnTo>
                  <a:lnTo>
                    <a:pt x="4326367" y="164726"/>
                  </a:lnTo>
                  <a:lnTo>
                    <a:pt x="4344849" y="208459"/>
                  </a:lnTo>
                  <a:lnTo>
                    <a:pt x="4356399" y="255359"/>
                  </a:lnTo>
                  <a:lnTo>
                    <a:pt x="4360388" y="304799"/>
                  </a:lnTo>
                  <a:lnTo>
                    <a:pt x="4360388" y="1171923"/>
                  </a:lnTo>
                  <a:lnTo>
                    <a:pt x="4356399" y="1221363"/>
                  </a:lnTo>
                  <a:lnTo>
                    <a:pt x="4344849" y="1268263"/>
                  </a:lnTo>
                  <a:lnTo>
                    <a:pt x="4326367" y="1311996"/>
                  </a:lnTo>
                  <a:lnTo>
                    <a:pt x="4301579" y="1351934"/>
                  </a:lnTo>
                  <a:lnTo>
                    <a:pt x="4271114" y="1387449"/>
                  </a:lnTo>
                  <a:lnTo>
                    <a:pt x="4235599" y="1417914"/>
                  </a:lnTo>
                  <a:lnTo>
                    <a:pt x="4195661" y="1442702"/>
                  </a:lnTo>
                  <a:lnTo>
                    <a:pt x="4151928" y="1461184"/>
                  </a:lnTo>
                  <a:lnTo>
                    <a:pt x="4105028" y="1472734"/>
                  </a:lnTo>
                  <a:lnTo>
                    <a:pt x="4055588" y="1476723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740430" y="36713"/>
              <a:ext cx="4359910" cy="1476375"/>
            </a:xfrm>
            <a:custGeom>
              <a:avLst/>
              <a:gdLst/>
              <a:ahLst/>
              <a:cxnLst/>
              <a:rect l="l" t="t" r="r" b="b"/>
              <a:pathLst>
                <a:path w="4359909" h="1476375">
                  <a:moveTo>
                    <a:pt x="304727" y="0"/>
                  </a:moveTo>
                  <a:lnTo>
                    <a:pt x="4054631" y="0"/>
                  </a:lnTo>
                  <a:lnTo>
                    <a:pt x="4104059" y="3988"/>
                  </a:lnTo>
                  <a:lnTo>
                    <a:pt x="4150948" y="15535"/>
                  </a:lnTo>
                  <a:lnTo>
                    <a:pt x="4194671" y="34012"/>
                  </a:lnTo>
                  <a:lnTo>
                    <a:pt x="4234599" y="58794"/>
                  </a:lnTo>
                  <a:lnTo>
                    <a:pt x="4270106" y="89252"/>
                  </a:lnTo>
                  <a:lnTo>
                    <a:pt x="4300564" y="124759"/>
                  </a:lnTo>
                  <a:lnTo>
                    <a:pt x="4325346" y="164687"/>
                  </a:lnTo>
                  <a:lnTo>
                    <a:pt x="4343824" y="208410"/>
                  </a:lnTo>
                  <a:lnTo>
                    <a:pt x="4355371" y="255299"/>
                  </a:lnTo>
                  <a:lnTo>
                    <a:pt x="4359360" y="304728"/>
                  </a:lnTo>
                  <a:lnTo>
                    <a:pt x="4359360" y="1171646"/>
                  </a:lnTo>
                  <a:lnTo>
                    <a:pt x="4355371" y="1221075"/>
                  </a:lnTo>
                  <a:lnTo>
                    <a:pt x="4343824" y="1267964"/>
                  </a:lnTo>
                  <a:lnTo>
                    <a:pt x="4325346" y="1311687"/>
                  </a:lnTo>
                  <a:lnTo>
                    <a:pt x="4300564" y="1351615"/>
                  </a:lnTo>
                  <a:lnTo>
                    <a:pt x="4270106" y="1387122"/>
                  </a:lnTo>
                  <a:lnTo>
                    <a:pt x="4234599" y="1417580"/>
                  </a:lnTo>
                  <a:lnTo>
                    <a:pt x="4194671" y="1442361"/>
                  </a:lnTo>
                  <a:lnTo>
                    <a:pt x="4150948" y="1460839"/>
                  </a:lnTo>
                  <a:lnTo>
                    <a:pt x="4104059" y="1472386"/>
                  </a:lnTo>
                  <a:lnTo>
                    <a:pt x="4054631" y="1476374"/>
                  </a:lnTo>
                  <a:lnTo>
                    <a:pt x="304727" y="1476374"/>
                  </a:lnTo>
                  <a:lnTo>
                    <a:pt x="255299" y="1472386"/>
                  </a:lnTo>
                  <a:lnTo>
                    <a:pt x="208410" y="1460839"/>
                  </a:lnTo>
                  <a:lnTo>
                    <a:pt x="164687" y="1442361"/>
                  </a:lnTo>
                  <a:lnTo>
                    <a:pt x="124759" y="1417580"/>
                  </a:lnTo>
                  <a:lnTo>
                    <a:pt x="89252" y="1387122"/>
                  </a:lnTo>
                  <a:lnTo>
                    <a:pt x="58794" y="1351615"/>
                  </a:lnTo>
                  <a:lnTo>
                    <a:pt x="34013" y="1311686"/>
                  </a:lnTo>
                  <a:lnTo>
                    <a:pt x="15535" y="1267964"/>
                  </a:lnTo>
                  <a:lnTo>
                    <a:pt x="3988" y="1221075"/>
                  </a:lnTo>
                  <a:lnTo>
                    <a:pt x="0" y="1171646"/>
                  </a:lnTo>
                  <a:lnTo>
                    <a:pt x="0" y="304728"/>
                  </a:lnTo>
                  <a:lnTo>
                    <a:pt x="3988" y="255299"/>
                  </a:lnTo>
                  <a:lnTo>
                    <a:pt x="15535" y="208410"/>
                  </a:lnTo>
                  <a:lnTo>
                    <a:pt x="34013" y="164688"/>
                  </a:lnTo>
                  <a:lnTo>
                    <a:pt x="58794" y="124759"/>
                  </a:lnTo>
                  <a:lnTo>
                    <a:pt x="89252" y="89252"/>
                  </a:lnTo>
                  <a:lnTo>
                    <a:pt x="124759" y="58794"/>
                  </a:lnTo>
                  <a:lnTo>
                    <a:pt x="164687" y="34013"/>
                  </a:lnTo>
                  <a:lnTo>
                    <a:pt x="208410" y="15535"/>
                  </a:lnTo>
                  <a:lnTo>
                    <a:pt x="255299" y="3988"/>
                  </a:lnTo>
                  <a:lnTo>
                    <a:pt x="304727" y="0"/>
                  </a:lnTo>
                </a:path>
              </a:pathLst>
            </a:custGeom>
            <a:ln w="209507">
              <a:solidFill>
                <a:srgbClr val="0837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24181" y="455739"/>
              <a:ext cx="1142999" cy="80962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3157905" y="-37195"/>
            <a:ext cx="3485515" cy="2343150"/>
            <a:chOff x="13157905" y="-37195"/>
            <a:chExt cx="3485515" cy="2343150"/>
          </a:xfrm>
        </p:grpSpPr>
        <p:sp>
          <p:nvSpPr>
            <p:cNvPr id="10" name="object 10"/>
            <p:cNvSpPr/>
            <p:nvPr/>
          </p:nvSpPr>
          <p:spPr>
            <a:xfrm>
              <a:off x="13697001" y="67477"/>
              <a:ext cx="2844165" cy="2136140"/>
            </a:xfrm>
            <a:custGeom>
              <a:avLst/>
              <a:gdLst/>
              <a:ahLst/>
              <a:cxnLst/>
              <a:rect l="l" t="t" r="r" b="b"/>
              <a:pathLst>
                <a:path w="2844165" h="2136140">
                  <a:moveTo>
                    <a:pt x="2539360" y="2135794"/>
                  </a:moveTo>
                  <a:lnTo>
                    <a:pt x="304799" y="2135794"/>
                  </a:lnTo>
                  <a:lnTo>
                    <a:pt x="256831" y="2131997"/>
                  </a:lnTo>
                  <a:lnTo>
                    <a:pt x="210475" y="2120832"/>
                  </a:lnTo>
                  <a:lnTo>
                    <a:pt x="166551" y="2102638"/>
                  </a:lnTo>
                  <a:lnTo>
                    <a:pt x="125878" y="2077754"/>
                  </a:lnTo>
                  <a:lnTo>
                    <a:pt x="89274" y="2046520"/>
                  </a:lnTo>
                  <a:lnTo>
                    <a:pt x="58039" y="2009916"/>
                  </a:lnTo>
                  <a:lnTo>
                    <a:pt x="33155" y="1969242"/>
                  </a:lnTo>
                  <a:lnTo>
                    <a:pt x="14961" y="1925318"/>
                  </a:lnTo>
                  <a:lnTo>
                    <a:pt x="3796" y="1878963"/>
                  </a:lnTo>
                  <a:lnTo>
                    <a:pt x="0" y="1830994"/>
                  </a:lnTo>
                  <a:lnTo>
                    <a:pt x="0" y="304799"/>
                  </a:lnTo>
                  <a:lnTo>
                    <a:pt x="3796" y="256830"/>
                  </a:lnTo>
                  <a:lnTo>
                    <a:pt x="14961" y="210475"/>
                  </a:lnTo>
                  <a:lnTo>
                    <a:pt x="33155" y="166551"/>
                  </a:lnTo>
                  <a:lnTo>
                    <a:pt x="58039" y="125877"/>
                  </a:lnTo>
                  <a:lnTo>
                    <a:pt x="89274" y="89273"/>
                  </a:lnTo>
                  <a:lnTo>
                    <a:pt x="125878" y="58039"/>
                  </a:lnTo>
                  <a:lnTo>
                    <a:pt x="166551" y="33155"/>
                  </a:lnTo>
                  <a:lnTo>
                    <a:pt x="210475" y="14962"/>
                  </a:lnTo>
                  <a:lnTo>
                    <a:pt x="256831" y="3797"/>
                  </a:lnTo>
                  <a:lnTo>
                    <a:pt x="304799" y="0"/>
                  </a:lnTo>
                  <a:lnTo>
                    <a:pt x="2539360" y="0"/>
                  </a:lnTo>
                  <a:lnTo>
                    <a:pt x="2587329" y="3797"/>
                  </a:lnTo>
                  <a:lnTo>
                    <a:pt x="2633684" y="14962"/>
                  </a:lnTo>
                  <a:lnTo>
                    <a:pt x="2677608" y="33155"/>
                  </a:lnTo>
                  <a:lnTo>
                    <a:pt x="2718282" y="58039"/>
                  </a:lnTo>
                  <a:lnTo>
                    <a:pt x="2754885" y="89273"/>
                  </a:lnTo>
                  <a:lnTo>
                    <a:pt x="2786120" y="125877"/>
                  </a:lnTo>
                  <a:lnTo>
                    <a:pt x="2811003" y="166551"/>
                  </a:lnTo>
                  <a:lnTo>
                    <a:pt x="2829197" y="210475"/>
                  </a:lnTo>
                  <a:lnTo>
                    <a:pt x="2840363" y="256830"/>
                  </a:lnTo>
                  <a:lnTo>
                    <a:pt x="2844160" y="304799"/>
                  </a:lnTo>
                  <a:lnTo>
                    <a:pt x="2844160" y="1830994"/>
                  </a:lnTo>
                  <a:lnTo>
                    <a:pt x="2840363" y="1878963"/>
                  </a:lnTo>
                  <a:lnTo>
                    <a:pt x="2829197" y="1925318"/>
                  </a:lnTo>
                  <a:lnTo>
                    <a:pt x="2811003" y="1969242"/>
                  </a:lnTo>
                  <a:lnTo>
                    <a:pt x="2786120" y="2009916"/>
                  </a:lnTo>
                  <a:lnTo>
                    <a:pt x="2754885" y="2046520"/>
                  </a:lnTo>
                  <a:lnTo>
                    <a:pt x="2718282" y="2077754"/>
                  </a:lnTo>
                  <a:lnTo>
                    <a:pt x="2677608" y="2102638"/>
                  </a:lnTo>
                  <a:lnTo>
                    <a:pt x="2633684" y="2120832"/>
                  </a:lnTo>
                  <a:lnTo>
                    <a:pt x="2587329" y="2131997"/>
                  </a:lnTo>
                  <a:lnTo>
                    <a:pt x="2539360" y="21357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697046" y="67477"/>
              <a:ext cx="2841625" cy="2133600"/>
            </a:xfrm>
            <a:custGeom>
              <a:avLst/>
              <a:gdLst/>
              <a:ahLst/>
              <a:cxnLst/>
              <a:rect l="l" t="t" r="r" b="b"/>
              <a:pathLst>
                <a:path w="2841625" h="2133600">
                  <a:moveTo>
                    <a:pt x="304486" y="0"/>
                  </a:moveTo>
                  <a:lnTo>
                    <a:pt x="2536750" y="0"/>
                  </a:lnTo>
                  <a:lnTo>
                    <a:pt x="2584670" y="3792"/>
                  </a:lnTo>
                  <a:lnTo>
                    <a:pt x="2630978" y="14946"/>
                  </a:lnTo>
                  <a:lnTo>
                    <a:pt x="2674856" y="33121"/>
                  </a:lnTo>
                  <a:lnTo>
                    <a:pt x="2715488" y="57979"/>
                  </a:lnTo>
                  <a:lnTo>
                    <a:pt x="2752055" y="89182"/>
                  </a:lnTo>
                  <a:lnTo>
                    <a:pt x="2783257" y="125748"/>
                  </a:lnTo>
                  <a:lnTo>
                    <a:pt x="2808115" y="166380"/>
                  </a:lnTo>
                  <a:lnTo>
                    <a:pt x="2826290" y="210258"/>
                  </a:lnTo>
                  <a:lnTo>
                    <a:pt x="2837444" y="256567"/>
                  </a:lnTo>
                  <a:lnTo>
                    <a:pt x="2841237" y="304486"/>
                  </a:lnTo>
                  <a:lnTo>
                    <a:pt x="2841237" y="1829113"/>
                  </a:lnTo>
                  <a:lnTo>
                    <a:pt x="2837444" y="1877032"/>
                  </a:lnTo>
                  <a:lnTo>
                    <a:pt x="2826290" y="1923340"/>
                  </a:lnTo>
                  <a:lnTo>
                    <a:pt x="2808115" y="1967219"/>
                  </a:lnTo>
                  <a:lnTo>
                    <a:pt x="2783257" y="2007851"/>
                  </a:lnTo>
                  <a:lnTo>
                    <a:pt x="2752055" y="2044417"/>
                  </a:lnTo>
                  <a:lnTo>
                    <a:pt x="2715488" y="2075620"/>
                  </a:lnTo>
                  <a:lnTo>
                    <a:pt x="2674856" y="2100478"/>
                  </a:lnTo>
                  <a:lnTo>
                    <a:pt x="2630978" y="2118653"/>
                  </a:lnTo>
                  <a:lnTo>
                    <a:pt x="2584670" y="2129806"/>
                  </a:lnTo>
                  <a:lnTo>
                    <a:pt x="2536750" y="2133599"/>
                  </a:lnTo>
                  <a:lnTo>
                    <a:pt x="304486" y="2133599"/>
                  </a:lnTo>
                  <a:lnTo>
                    <a:pt x="256566" y="2129806"/>
                  </a:lnTo>
                  <a:lnTo>
                    <a:pt x="210258" y="2118652"/>
                  </a:lnTo>
                  <a:lnTo>
                    <a:pt x="166380" y="2100477"/>
                  </a:lnTo>
                  <a:lnTo>
                    <a:pt x="125748" y="2075619"/>
                  </a:lnTo>
                  <a:lnTo>
                    <a:pt x="89182" y="2044417"/>
                  </a:lnTo>
                  <a:lnTo>
                    <a:pt x="57979" y="2007850"/>
                  </a:lnTo>
                  <a:lnTo>
                    <a:pt x="33121" y="1967219"/>
                  </a:lnTo>
                  <a:lnTo>
                    <a:pt x="14946" y="1923340"/>
                  </a:lnTo>
                  <a:lnTo>
                    <a:pt x="3793" y="1877032"/>
                  </a:lnTo>
                  <a:lnTo>
                    <a:pt x="0" y="1829113"/>
                  </a:lnTo>
                  <a:lnTo>
                    <a:pt x="0" y="304486"/>
                  </a:lnTo>
                  <a:lnTo>
                    <a:pt x="3793" y="256567"/>
                  </a:lnTo>
                  <a:lnTo>
                    <a:pt x="14946" y="210259"/>
                  </a:lnTo>
                  <a:lnTo>
                    <a:pt x="33121" y="166380"/>
                  </a:lnTo>
                  <a:lnTo>
                    <a:pt x="57979" y="125748"/>
                  </a:lnTo>
                  <a:lnTo>
                    <a:pt x="89182" y="89182"/>
                  </a:lnTo>
                  <a:lnTo>
                    <a:pt x="125748" y="57980"/>
                  </a:lnTo>
                  <a:lnTo>
                    <a:pt x="166379" y="33121"/>
                  </a:lnTo>
                  <a:lnTo>
                    <a:pt x="210258" y="14946"/>
                  </a:lnTo>
                  <a:lnTo>
                    <a:pt x="256566" y="3793"/>
                  </a:lnTo>
                  <a:lnTo>
                    <a:pt x="304486" y="0"/>
                  </a:lnTo>
                </a:path>
              </a:pathLst>
            </a:custGeom>
            <a:ln w="209345">
              <a:solidFill>
                <a:srgbClr val="0837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57905" y="596023"/>
              <a:ext cx="1028699" cy="10763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28511" y="685993"/>
              <a:ext cx="904874" cy="89534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378307" y="596023"/>
              <a:ext cx="257810" cy="469265"/>
            </a:xfrm>
            <a:custGeom>
              <a:avLst/>
              <a:gdLst/>
              <a:ahLst/>
              <a:cxnLst/>
              <a:rect l="l" t="t" r="r" b="b"/>
              <a:pathLst>
                <a:path w="257809" h="469265">
                  <a:moveTo>
                    <a:pt x="128876" y="102935"/>
                  </a:moveTo>
                  <a:lnTo>
                    <a:pt x="111843" y="99265"/>
                  </a:lnTo>
                  <a:lnTo>
                    <a:pt x="97533" y="89409"/>
                  </a:lnTo>
                  <a:lnTo>
                    <a:pt x="87677" y="75098"/>
                  </a:lnTo>
                  <a:lnTo>
                    <a:pt x="84007" y="58066"/>
                  </a:lnTo>
                  <a:lnTo>
                    <a:pt x="84007" y="44869"/>
                  </a:lnTo>
                  <a:lnTo>
                    <a:pt x="87677" y="26723"/>
                  </a:lnTo>
                  <a:lnTo>
                    <a:pt x="97533" y="12537"/>
                  </a:lnTo>
                  <a:lnTo>
                    <a:pt x="111843" y="3299"/>
                  </a:lnTo>
                  <a:lnTo>
                    <a:pt x="128876" y="0"/>
                  </a:lnTo>
                  <a:lnTo>
                    <a:pt x="145908" y="3299"/>
                  </a:lnTo>
                  <a:lnTo>
                    <a:pt x="160219" y="12537"/>
                  </a:lnTo>
                  <a:lnTo>
                    <a:pt x="170075" y="26723"/>
                  </a:lnTo>
                  <a:lnTo>
                    <a:pt x="173746" y="44869"/>
                  </a:lnTo>
                  <a:lnTo>
                    <a:pt x="173746" y="58066"/>
                  </a:lnTo>
                  <a:lnTo>
                    <a:pt x="170075" y="75098"/>
                  </a:lnTo>
                  <a:lnTo>
                    <a:pt x="160219" y="89409"/>
                  </a:lnTo>
                  <a:lnTo>
                    <a:pt x="145908" y="99265"/>
                  </a:lnTo>
                  <a:lnTo>
                    <a:pt x="128876" y="102935"/>
                  </a:lnTo>
                  <a:close/>
                </a:path>
                <a:path w="257809" h="469265">
                  <a:moveTo>
                    <a:pt x="20661" y="292971"/>
                  </a:moveTo>
                  <a:lnTo>
                    <a:pt x="2186" y="292971"/>
                  </a:lnTo>
                  <a:lnTo>
                    <a:pt x="2186" y="290331"/>
                  </a:lnTo>
                  <a:lnTo>
                    <a:pt x="0" y="288146"/>
                  </a:lnTo>
                  <a:lnTo>
                    <a:pt x="0" y="284599"/>
                  </a:lnTo>
                  <a:lnTo>
                    <a:pt x="2186" y="282413"/>
                  </a:lnTo>
                  <a:lnTo>
                    <a:pt x="41777" y="190035"/>
                  </a:lnTo>
                  <a:lnTo>
                    <a:pt x="54974" y="153084"/>
                  </a:lnTo>
                  <a:lnTo>
                    <a:pt x="93203" y="118937"/>
                  </a:lnTo>
                  <a:lnTo>
                    <a:pt x="110400" y="116132"/>
                  </a:lnTo>
                  <a:lnTo>
                    <a:pt x="147351" y="116132"/>
                  </a:lnTo>
                  <a:lnTo>
                    <a:pt x="193005" y="138402"/>
                  </a:lnTo>
                  <a:lnTo>
                    <a:pt x="215976" y="190035"/>
                  </a:lnTo>
                  <a:lnTo>
                    <a:pt x="219369" y="197953"/>
                  </a:lnTo>
                  <a:lnTo>
                    <a:pt x="81367" y="197953"/>
                  </a:lnTo>
                  <a:lnTo>
                    <a:pt x="81367" y="200592"/>
                  </a:lnTo>
                  <a:lnTo>
                    <a:pt x="49695" y="274495"/>
                  </a:lnTo>
                  <a:lnTo>
                    <a:pt x="44787" y="281836"/>
                  </a:lnTo>
                  <a:lnTo>
                    <a:pt x="38147" y="287692"/>
                  </a:lnTo>
                  <a:lnTo>
                    <a:pt x="30023" y="291569"/>
                  </a:lnTo>
                  <a:lnTo>
                    <a:pt x="20661" y="292971"/>
                  </a:lnTo>
                  <a:close/>
                </a:path>
                <a:path w="257809" h="469265">
                  <a:moveTo>
                    <a:pt x="77595" y="469108"/>
                  </a:moveTo>
                  <a:lnTo>
                    <a:pt x="60252" y="469108"/>
                  </a:lnTo>
                  <a:lnTo>
                    <a:pt x="60252" y="467170"/>
                  </a:lnTo>
                  <a:lnTo>
                    <a:pt x="57612" y="467170"/>
                  </a:lnTo>
                  <a:lnTo>
                    <a:pt x="57612" y="464531"/>
                  </a:lnTo>
                  <a:lnTo>
                    <a:pt x="54974" y="464531"/>
                  </a:lnTo>
                  <a:lnTo>
                    <a:pt x="54974" y="461891"/>
                  </a:lnTo>
                  <a:lnTo>
                    <a:pt x="70809" y="292971"/>
                  </a:lnTo>
                  <a:lnTo>
                    <a:pt x="84007" y="200592"/>
                  </a:lnTo>
                  <a:lnTo>
                    <a:pt x="81367" y="197953"/>
                  </a:lnTo>
                  <a:lnTo>
                    <a:pt x="176385" y="197953"/>
                  </a:lnTo>
                  <a:lnTo>
                    <a:pt x="173746" y="200592"/>
                  </a:lnTo>
                  <a:lnTo>
                    <a:pt x="186942" y="292971"/>
                  </a:lnTo>
                  <a:lnTo>
                    <a:pt x="187685" y="300889"/>
                  </a:lnTo>
                  <a:lnTo>
                    <a:pt x="126237" y="300889"/>
                  </a:lnTo>
                  <a:lnTo>
                    <a:pt x="102482" y="443416"/>
                  </a:lnTo>
                  <a:lnTo>
                    <a:pt x="100173" y="454221"/>
                  </a:lnTo>
                  <a:lnTo>
                    <a:pt x="93904" y="462551"/>
                  </a:lnTo>
                  <a:lnTo>
                    <a:pt x="84667" y="467912"/>
                  </a:lnTo>
                  <a:lnTo>
                    <a:pt x="77595" y="469108"/>
                  </a:lnTo>
                  <a:close/>
                </a:path>
                <a:path w="257809" h="469265">
                  <a:moveTo>
                    <a:pt x="255565" y="292971"/>
                  </a:moveTo>
                  <a:lnTo>
                    <a:pt x="237090" y="292971"/>
                  </a:lnTo>
                  <a:lnTo>
                    <a:pt x="227729" y="291569"/>
                  </a:lnTo>
                  <a:lnTo>
                    <a:pt x="219604" y="287692"/>
                  </a:lnTo>
                  <a:lnTo>
                    <a:pt x="212964" y="281836"/>
                  </a:lnTo>
                  <a:lnTo>
                    <a:pt x="208057" y="274495"/>
                  </a:lnTo>
                  <a:lnTo>
                    <a:pt x="176385" y="200592"/>
                  </a:lnTo>
                  <a:lnTo>
                    <a:pt x="176385" y="197953"/>
                  </a:lnTo>
                  <a:lnTo>
                    <a:pt x="219369" y="197953"/>
                  </a:lnTo>
                  <a:lnTo>
                    <a:pt x="255565" y="282413"/>
                  </a:lnTo>
                  <a:lnTo>
                    <a:pt x="257752" y="284599"/>
                  </a:lnTo>
                  <a:lnTo>
                    <a:pt x="257752" y="288146"/>
                  </a:lnTo>
                  <a:lnTo>
                    <a:pt x="255565" y="290331"/>
                  </a:lnTo>
                  <a:lnTo>
                    <a:pt x="255565" y="292971"/>
                  </a:lnTo>
                  <a:close/>
                </a:path>
                <a:path w="257809" h="469265">
                  <a:moveTo>
                    <a:pt x="197500" y="469108"/>
                  </a:moveTo>
                  <a:lnTo>
                    <a:pt x="180157" y="469108"/>
                  </a:lnTo>
                  <a:lnTo>
                    <a:pt x="173086" y="467912"/>
                  </a:lnTo>
                  <a:lnTo>
                    <a:pt x="163848" y="462551"/>
                  </a:lnTo>
                  <a:lnTo>
                    <a:pt x="157580" y="454221"/>
                  </a:lnTo>
                  <a:lnTo>
                    <a:pt x="155270" y="443416"/>
                  </a:lnTo>
                  <a:lnTo>
                    <a:pt x="131516" y="300889"/>
                  </a:lnTo>
                  <a:lnTo>
                    <a:pt x="187685" y="300889"/>
                  </a:lnTo>
                  <a:lnTo>
                    <a:pt x="202779" y="461891"/>
                  </a:lnTo>
                  <a:lnTo>
                    <a:pt x="202779" y="464531"/>
                  </a:lnTo>
                  <a:lnTo>
                    <a:pt x="200139" y="464531"/>
                  </a:lnTo>
                  <a:lnTo>
                    <a:pt x="200139" y="467170"/>
                  </a:lnTo>
                  <a:lnTo>
                    <a:pt x="197500" y="467170"/>
                  </a:lnTo>
                  <a:lnTo>
                    <a:pt x="197500" y="469108"/>
                  </a:lnTo>
                  <a:close/>
                </a:path>
              </a:pathLst>
            </a:custGeom>
            <a:solidFill>
              <a:srgbClr val="FF9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378307" y="1140679"/>
              <a:ext cx="257810" cy="469265"/>
            </a:xfrm>
            <a:custGeom>
              <a:avLst/>
              <a:gdLst/>
              <a:ahLst/>
              <a:cxnLst/>
              <a:rect l="l" t="t" r="r" b="b"/>
              <a:pathLst>
                <a:path w="257809" h="469265">
                  <a:moveTo>
                    <a:pt x="128876" y="102935"/>
                  </a:moveTo>
                  <a:lnTo>
                    <a:pt x="111843" y="99265"/>
                  </a:lnTo>
                  <a:lnTo>
                    <a:pt x="97533" y="89409"/>
                  </a:lnTo>
                  <a:lnTo>
                    <a:pt x="87677" y="75098"/>
                  </a:lnTo>
                  <a:lnTo>
                    <a:pt x="84007" y="58066"/>
                  </a:lnTo>
                  <a:lnTo>
                    <a:pt x="84007" y="44869"/>
                  </a:lnTo>
                  <a:lnTo>
                    <a:pt x="87677" y="26723"/>
                  </a:lnTo>
                  <a:lnTo>
                    <a:pt x="97533" y="12537"/>
                  </a:lnTo>
                  <a:lnTo>
                    <a:pt x="111843" y="3299"/>
                  </a:lnTo>
                  <a:lnTo>
                    <a:pt x="128876" y="0"/>
                  </a:lnTo>
                  <a:lnTo>
                    <a:pt x="145908" y="3299"/>
                  </a:lnTo>
                  <a:lnTo>
                    <a:pt x="160219" y="12537"/>
                  </a:lnTo>
                  <a:lnTo>
                    <a:pt x="170075" y="26723"/>
                  </a:lnTo>
                  <a:lnTo>
                    <a:pt x="173746" y="44869"/>
                  </a:lnTo>
                  <a:lnTo>
                    <a:pt x="173746" y="58066"/>
                  </a:lnTo>
                  <a:lnTo>
                    <a:pt x="170075" y="75098"/>
                  </a:lnTo>
                  <a:lnTo>
                    <a:pt x="160219" y="89409"/>
                  </a:lnTo>
                  <a:lnTo>
                    <a:pt x="145908" y="99265"/>
                  </a:lnTo>
                  <a:lnTo>
                    <a:pt x="128876" y="102935"/>
                  </a:lnTo>
                  <a:close/>
                </a:path>
                <a:path w="257809" h="469265">
                  <a:moveTo>
                    <a:pt x="20661" y="292971"/>
                  </a:moveTo>
                  <a:lnTo>
                    <a:pt x="2186" y="292971"/>
                  </a:lnTo>
                  <a:lnTo>
                    <a:pt x="2186" y="290332"/>
                  </a:lnTo>
                  <a:lnTo>
                    <a:pt x="0" y="288146"/>
                  </a:lnTo>
                  <a:lnTo>
                    <a:pt x="0" y="284599"/>
                  </a:lnTo>
                  <a:lnTo>
                    <a:pt x="2186" y="282413"/>
                  </a:lnTo>
                  <a:lnTo>
                    <a:pt x="41777" y="190035"/>
                  </a:lnTo>
                  <a:lnTo>
                    <a:pt x="54974" y="153084"/>
                  </a:lnTo>
                  <a:lnTo>
                    <a:pt x="93203" y="118937"/>
                  </a:lnTo>
                  <a:lnTo>
                    <a:pt x="110400" y="116132"/>
                  </a:lnTo>
                  <a:lnTo>
                    <a:pt x="147351" y="116132"/>
                  </a:lnTo>
                  <a:lnTo>
                    <a:pt x="193005" y="138402"/>
                  </a:lnTo>
                  <a:lnTo>
                    <a:pt x="215976" y="190035"/>
                  </a:lnTo>
                  <a:lnTo>
                    <a:pt x="84007" y="190035"/>
                  </a:lnTo>
                  <a:lnTo>
                    <a:pt x="49695" y="274495"/>
                  </a:lnTo>
                  <a:lnTo>
                    <a:pt x="44787" y="281836"/>
                  </a:lnTo>
                  <a:lnTo>
                    <a:pt x="38147" y="287692"/>
                  </a:lnTo>
                  <a:lnTo>
                    <a:pt x="30023" y="291569"/>
                  </a:lnTo>
                  <a:lnTo>
                    <a:pt x="20661" y="292971"/>
                  </a:lnTo>
                  <a:close/>
                </a:path>
                <a:path w="257809" h="469265">
                  <a:moveTo>
                    <a:pt x="213336" y="335201"/>
                  </a:moveTo>
                  <a:lnTo>
                    <a:pt x="44416" y="335201"/>
                  </a:lnTo>
                  <a:lnTo>
                    <a:pt x="44416" y="332562"/>
                  </a:lnTo>
                  <a:lnTo>
                    <a:pt x="41777" y="329922"/>
                  </a:lnTo>
                  <a:lnTo>
                    <a:pt x="44416" y="327283"/>
                  </a:lnTo>
                  <a:lnTo>
                    <a:pt x="84007" y="190035"/>
                  </a:lnTo>
                  <a:lnTo>
                    <a:pt x="173746" y="190035"/>
                  </a:lnTo>
                  <a:lnTo>
                    <a:pt x="213336" y="327283"/>
                  </a:lnTo>
                  <a:lnTo>
                    <a:pt x="215976" y="329922"/>
                  </a:lnTo>
                  <a:lnTo>
                    <a:pt x="213336" y="332562"/>
                  </a:lnTo>
                  <a:lnTo>
                    <a:pt x="213336" y="335201"/>
                  </a:lnTo>
                  <a:close/>
                </a:path>
                <a:path w="257809" h="469265">
                  <a:moveTo>
                    <a:pt x="255565" y="292971"/>
                  </a:moveTo>
                  <a:lnTo>
                    <a:pt x="237090" y="292971"/>
                  </a:lnTo>
                  <a:lnTo>
                    <a:pt x="227729" y="291569"/>
                  </a:lnTo>
                  <a:lnTo>
                    <a:pt x="219604" y="287692"/>
                  </a:lnTo>
                  <a:lnTo>
                    <a:pt x="212964" y="281836"/>
                  </a:lnTo>
                  <a:lnTo>
                    <a:pt x="208057" y="274495"/>
                  </a:lnTo>
                  <a:lnTo>
                    <a:pt x="173746" y="190035"/>
                  </a:lnTo>
                  <a:lnTo>
                    <a:pt x="215976" y="190035"/>
                  </a:lnTo>
                  <a:lnTo>
                    <a:pt x="255565" y="282413"/>
                  </a:lnTo>
                  <a:lnTo>
                    <a:pt x="257752" y="284599"/>
                  </a:lnTo>
                  <a:lnTo>
                    <a:pt x="257752" y="288146"/>
                  </a:lnTo>
                  <a:lnTo>
                    <a:pt x="255565" y="290332"/>
                  </a:lnTo>
                  <a:lnTo>
                    <a:pt x="255565" y="292971"/>
                  </a:lnTo>
                  <a:close/>
                </a:path>
                <a:path w="257809" h="469265">
                  <a:moveTo>
                    <a:pt x="208057" y="337840"/>
                  </a:moveTo>
                  <a:lnTo>
                    <a:pt x="49695" y="337840"/>
                  </a:lnTo>
                  <a:lnTo>
                    <a:pt x="47055" y="335201"/>
                  </a:lnTo>
                  <a:lnTo>
                    <a:pt x="210697" y="335201"/>
                  </a:lnTo>
                  <a:lnTo>
                    <a:pt x="208057" y="337840"/>
                  </a:lnTo>
                  <a:close/>
                </a:path>
                <a:path w="257809" h="469265">
                  <a:moveTo>
                    <a:pt x="92691" y="469108"/>
                  </a:moveTo>
                  <a:lnTo>
                    <a:pt x="83306" y="469108"/>
                  </a:lnTo>
                  <a:lnTo>
                    <a:pt x="81367" y="467170"/>
                  </a:lnTo>
                  <a:lnTo>
                    <a:pt x="81311" y="461231"/>
                  </a:lnTo>
                  <a:lnTo>
                    <a:pt x="70809" y="337840"/>
                  </a:lnTo>
                  <a:lnTo>
                    <a:pt x="123597" y="337840"/>
                  </a:lnTo>
                  <a:lnTo>
                    <a:pt x="118318" y="440776"/>
                  </a:lnTo>
                  <a:lnTo>
                    <a:pt x="116008" y="451994"/>
                  </a:lnTo>
                  <a:lnTo>
                    <a:pt x="109740" y="461231"/>
                  </a:lnTo>
                  <a:lnTo>
                    <a:pt x="100503" y="467500"/>
                  </a:lnTo>
                  <a:lnTo>
                    <a:pt x="92691" y="469108"/>
                  </a:lnTo>
                  <a:close/>
                </a:path>
                <a:path w="257809" h="469265">
                  <a:moveTo>
                    <a:pt x="174447" y="469108"/>
                  </a:moveTo>
                  <a:lnTo>
                    <a:pt x="165061" y="469108"/>
                  </a:lnTo>
                  <a:lnTo>
                    <a:pt x="157249" y="467500"/>
                  </a:lnTo>
                  <a:lnTo>
                    <a:pt x="148012" y="461231"/>
                  </a:lnTo>
                  <a:lnTo>
                    <a:pt x="141743" y="451994"/>
                  </a:lnTo>
                  <a:lnTo>
                    <a:pt x="139434" y="440776"/>
                  </a:lnTo>
                  <a:lnTo>
                    <a:pt x="134154" y="337840"/>
                  </a:lnTo>
                  <a:lnTo>
                    <a:pt x="186942" y="337840"/>
                  </a:lnTo>
                  <a:lnTo>
                    <a:pt x="176441" y="461231"/>
                  </a:lnTo>
                  <a:lnTo>
                    <a:pt x="176385" y="467170"/>
                  </a:lnTo>
                  <a:lnTo>
                    <a:pt x="174447" y="469108"/>
                  </a:lnTo>
                  <a:close/>
                </a:path>
              </a:pathLst>
            </a:custGeom>
            <a:solidFill>
              <a:srgbClr val="2E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330122" y="1669618"/>
              <a:ext cx="365125" cy="365125"/>
            </a:xfrm>
            <a:custGeom>
              <a:avLst/>
              <a:gdLst/>
              <a:ahLst/>
              <a:cxnLst/>
              <a:rect l="l" t="t" r="r" b="b"/>
              <a:pathLst>
                <a:path w="365125" h="365125">
                  <a:moveTo>
                    <a:pt x="182362" y="364723"/>
                  </a:moveTo>
                  <a:lnTo>
                    <a:pt x="133394" y="358307"/>
                  </a:lnTo>
                  <a:lnTo>
                    <a:pt x="89695" y="340138"/>
                  </a:lnTo>
                  <a:lnTo>
                    <a:pt x="52885" y="311839"/>
                  </a:lnTo>
                  <a:lnTo>
                    <a:pt x="24585" y="275028"/>
                  </a:lnTo>
                  <a:lnTo>
                    <a:pt x="6416" y="231329"/>
                  </a:lnTo>
                  <a:lnTo>
                    <a:pt x="0" y="182361"/>
                  </a:lnTo>
                  <a:lnTo>
                    <a:pt x="6416" y="133394"/>
                  </a:lnTo>
                  <a:lnTo>
                    <a:pt x="24585" y="89695"/>
                  </a:lnTo>
                  <a:lnTo>
                    <a:pt x="52797" y="52998"/>
                  </a:lnTo>
                  <a:lnTo>
                    <a:pt x="89695" y="24585"/>
                  </a:lnTo>
                  <a:lnTo>
                    <a:pt x="133394" y="6416"/>
                  </a:lnTo>
                  <a:lnTo>
                    <a:pt x="182362" y="0"/>
                  </a:lnTo>
                  <a:lnTo>
                    <a:pt x="231329" y="6416"/>
                  </a:lnTo>
                  <a:lnTo>
                    <a:pt x="275029" y="24585"/>
                  </a:lnTo>
                  <a:lnTo>
                    <a:pt x="276259" y="25530"/>
                  </a:lnTo>
                  <a:lnTo>
                    <a:pt x="182362" y="25530"/>
                  </a:lnTo>
                  <a:lnTo>
                    <a:pt x="132439" y="33437"/>
                  </a:lnTo>
                  <a:lnTo>
                    <a:pt x="89343" y="55525"/>
                  </a:lnTo>
                  <a:lnTo>
                    <a:pt x="55525" y="89342"/>
                  </a:lnTo>
                  <a:lnTo>
                    <a:pt x="33437" y="132438"/>
                  </a:lnTo>
                  <a:lnTo>
                    <a:pt x="25530" y="182361"/>
                  </a:lnTo>
                  <a:lnTo>
                    <a:pt x="33437" y="232285"/>
                  </a:lnTo>
                  <a:lnTo>
                    <a:pt x="55525" y="275381"/>
                  </a:lnTo>
                  <a:lnTo>
                    <a:pt x="89343" y="309198"/>
                  </a:lnTo>
                  <a:lnTo>
                    <a:pt x="132439" y="331286"/>
                  </a:lnTo>
                  <a:lnTo>
                    <a:pt x="182362" y="339193"/>
                  </a:lnTo>
                  <a:lnTo>
                    <a:pt x="276259" y="339193"/>
                  </a:lnTo>
                  <a:lnTo>
                    <a:pt x="275029" y="340138"/>
                  </a:lnTo>
                  <a:lnTo>
                    <a:pt x="231329" y="358307"/>
                  </a:lnTo>
                  <a:lnTo>
                    <a:pt x="182362" y="364723"/>
                  </a:lnTo>
                  <a:close/>
                </a:path>
                <a:path w="365125" h="365125">
                  <a:moveTo>
                    <a:pt x="276259" y="339193"/>
                  </a:moveTo>
                  <a:lnTo>
                    <a:pt x="182362" y="339193"/>
                  </a:lnTo>
                  <a:lnTo>
                    <a:pt x="232285" y="331286"/>
                  </a:lnTo>
                  <a:lnTo>
                    <a:pt x="275381" y="309198"/>
                  </a:lnTo>
                  <a:lnTo>
                    <a:pt x="309198" y="275381"/>
                  </a:lnTo>
                  <a:lnTo>
                    <a:pt x="331285" y="232285"/>
                  </a:lnTo>
                  <a:lnTo>
                    <a:pt x="339192" y="182361"/>
                  </a:lnTo>
                  <a:lnTo>
                    <a:pt x="331285" y="132438"/>
                  </a:lnTo>
                  <a:lnTo>
                    <a:pt x="309198" y="89342"/>
                  </a:lnTo>
                  <a:lnTo>
                    <a:pt x="275381" y="55525"/>
                  </a:lnTo>
                  <a:lnTo>
                    <a:pt x="232285" y="33437"/>
                  </a:lnTo>
                  <a:lnTo>
                    <a:pt x="182362" y="25530"/>
                  </a:lnTo>
                  <a:lnTo>
                    <a:pt x="276259" y="25530"/>
                  </a:lnTo>
                  <a:lnTo>
                    <a:pt x="311926" y="52998"/>
                  </a:lnTo>
                  <a:lnTo>
                    <a:pt x="340139" y="89695"/>
                  </a:lnTo>
                  <a:lnTo>
                    <a:pt x="358307" y="133394"/>
                  </a:lnTo>
                  <a:lnTo>
                    <a:pt x="364723" y="182361"/>
                  </a:lnTo>
                  <a:lnTo>
                    <a:pt x="358307" y="231329"/>
                  </a:lnTo>
                  <a:lnTo>
                    <a:pt x="340139" y="275028"/>
                  </a:lnTo>
                  <a:lnTo>
                    <a:pt x="311839" y="311839"/>
                  </a:lnTo>
                  <a:lnTo>
                    <a:pt x="276259" y="339193"/>
                  </a:lnTo>
                  <a:close/>
                </a:path>
                <a:path w="365125" h="365125">
                  <a:moveTo>
                    <a:pt x="229775" y="131300"/>
                  </a:moveTo>
                  <a:lnTo>
                    <a:pt x="134948" y="131300"/>
                  </a:lnTo>
                  <a:lnTo>
                    <a:pt x="137740" y="115571"/>
                  </a:lnTo>
                  <a:lnTo>
                    <a:pt x="140874" y="101210"/>
                  </a:lnTo>
                  <a:lnTo>
                    <a:pt x="144692" y="88217"/>
                  </a:lnTo>
                  <a:lnTo>
                    <a:pt x="149536" y="76592"/>
                  </a:lnTo>
                  <a:lnTo>
                    <a:pt x="152899" y="66904"/>
                  </a:lnTo>
                  <a:lnTo>
                    <a:pt x="157287" y="59267"/>
                  </a:lnTo>
                  <a:lnTo>
                    <a:pt x="162359" y="52998"/>
                  </a:lnTo>
                  <a:lnTo>
                    <a:pt x="167772" y="47414"/>
                  </a:lnTo>
                  <a:lnTo>
                    <a:pt x="171420" y="40119"/>
                  </a:lnTo>
                  <a:lnTo>
                    <a:pt x="193304" y="40119"/>
                  </a:lnTo>
                  <a:lnTo>
                    <a:pt x="196950" y="47414"/>
                  </a:lnTo>
                  <a:lnTo>
                    <a:pt x="202364" y="52998"/>
                  </a:lnTo>
                  <a:lnTo>
                    <a:pt x="207436" y="59267"/>
                  </a:lnTo>
                  <a:lnTo>
                    <a:pt x="211825" y="66904"/>
                  </a:lnTo>
                  <a:lnTo>
                    <a:pt x="215187" y="76592"/>
                  </a:lnTo>
                  <a:lnTo>
                    <a:pt x="220031" y="88217"/>
                  </a:lnTo>
                  <a:lnTo>
                    <a:pt x="223849" y="101210"/>
                  </a:lnTo>
                  <a:lnTo>
                    <a:pt x="226983" y="115571"/>
                  </a:lnTo>
                  <a:lnTo>
                    <a:pt x="229775" y="131300"/>
                  </a:lnTo>
                  <a:close/>
                </a:path>
                <a:path w="365125" h="365125">
                  <a:moveTo>
                    <a:pt x="120359" y="131300"/>
                  </a:moveTo>
                  <a:lnTo>
                    <a:pt x="47413" y="131300"/>
                  </a:lnTo>
                  <a:lnTo>
                    <a:pt x="64966" y="98646"/>
                  </a:lnTo>
                  <a:lnTo>
                    <a:pt x="89357" y="72488"/>
                  </a:lnTo>
                  <a:lnTo>
                    <a:pt x="119219" y="53853"/>
                  </a:lnTo>
                  <a:lnTo>
                    <a:pt x="153184" y="43766"/>
                  </a:lnTo>
                  <a:lnTo>
                    <a:pt x="142926" y="57956"/>
                  </a:lnTo>
                  <a:lnTo>
                    <a:pt x="134035" y="77959"/>
                  </a:lnTo>
                  <a:lnTo>
                    <a:pt x="126513" y="102749"/>
                  </a:lnTo>
                  <a:lnTo>
                    <a:pt x="120359" y="131300"/>
                  </a:lnTo>
                  <a:close/>
                </a:path>
                <a:path w="365125" h="365125">
                  <a:moveTo>
                    <a:pt x="317310" y="131300"/>
                  </a:moveTo>
                  <a:lnTo>
                    <a:pt x="244365" y="131300"/>
                  </a:lnTo>
                  <a:lnTo>
                    <a:pt x="238211" y="102749"/>
                  </a:lnTo>
                  <a:lnTo>
                    <a:pt x="230688" y="77959"/>
                  </a:lnTo>
                  <a:lnTo>
                    <a:pt x="221798" y="57956"/>
                  </a:lnTo>
                  <a:lnTo>
                    <a:pt x="211540" y="43766"/>
                  </a:lnTo>
                  <a:lnTo>
                    <a:pt x="245504" y="53853"/>
                  </a:lnTo>
                  <a:lnTo>
                    <a:pt x="275366" y="72488"/>
                  </a:lnTo>
                  <a:lnTo>
                    <a:pt x="299757" y="98646"/>
                  </a:lnTo>
                  <a:lnTo>
                    <a:pt x="317310" y="131300"/>
                  </a:lnTo>
                  <a:close/>
                </a:path>
                <a:path w="365125" h="365125">
                  <a:moveTo>
                    <a:pt x="120359" y="222481"/>
                  </a:moveTo>
                  <a:lnTo>
                    <a:pt x="43767" y="222481"/>
                  </a:lnTo>
                  <a:lnTo>
                    <a:pt x="41658" y="212109"/>
                  </a:lnTo>
                  <a:lnTo>
                    <a:pt x="40575" y="202421"/>
                  </a:lnTo>
                  <a:lnTo>
                    <a:pt x="40176" y="192733"/>
                  </a:lnTo>
                  <a:lnTo>
                    <a:pt x="40176" y="171990"/>
                  </a:lnTo>
                  <a:lnTo>
                    <a:pt x="40575" y="162302"/>
                  </a:lnTo>
                  <a:lnTo>
                    <a:pt x="41658" y="152614"/>
                  </a:lnTo>
                  <a:lnTo>
                    <a:pt x="43767" y="142242"/>
                  </a:lnTo>
                  <a:lnTo>
                    <a:pt x="120359" y="142242"/>
                  </a:lnTo>
                  <a:lnTo>
                    <a:pt x="118250" y="152614"/>
                  </a:lnTo>
                  <a:lnTo>
                    <a:pt x="117167" y="162302"/>
                  </a:lnTo>
                  <a:lnTo>
                    <a:pt x="116768" y="171990"/>
                  </a:lnTo>
                  <a:lnTo>
                    <a:pt x="116768" y="192733"/>
                  </a:lnTo>
                  <a:lnTo>
                    <a:pt x="117167" y="202421"/>
                  </a:lnTo>
                  <a:lnTo>
                    <a:pt x="118250" y="212109"/>
                  </a:lnTo>
                  <a:lnTo>
                    <a:pt x="120359" y="222481"/>
                  </a:lnTo>
                  <a:close/>
                </a:path>
                <a:path w="365125" h="365125">
                  <a:moveTo>
                    <a:pt x="233423" y="222481"/>
                  </a:moveTo>
                  <a:lnTo>
                    <a:pt x="131300" y="222481"/>
                  </a:lnTo>
                  <a:lnTo>
                    <a:pt x="131300" y="142242"/>
                  </a:lnTo>
                  <a:lnTo>
                    <a:pt x="233423" y="142242"/>
                  </a:lnTo>
                  <a:lnTo>
                    <a:pt x="233423" y="222481"/>
                  </a:lnTo>
                  <a:close/>
                </a:path>
                <a:path w="365125" h="365125">
                  <a:moveTo>
                    <a:pt x="320957" y="222481"/>
                  </a:moveTo>
                  <a:lnTo>
                    <a:pt x="244365" y="222481"/>
                  </a:lnTo>
                  <a:lnTo>
                    <a:pt x="246473" y="212109"/>
                  </a:lnTo>
                  <a:lnTo>
                    <a:pt x="247555" y="202421"/>
                  </a:lnTo>
                  <a:lnTo>
                    <a:pt x="247954" y="192733"/>
                  </a:lnTo>
                  <a:lnTo>
                    <a:pt x="247954" y="171990"/>
                  </a:lnTo>
                  <a:lnTo>
                    <a:pt x="247555" y="162302"/>
                  </a:lnTo>
                  <a:lnTo>
                    <a:pt x="246473" y="152614"/>
                  </a:lnTo>
                  <a:lnTo>
                    <a:pt x="244365" y="142242"/>
                  </a:lnTo>
                  <a:lnTo>
                    <a:pt x="320957" y="142242"/>
                  </a:lnTo>
                  <a:lnTo>
                    <a:pt x="323065" y="152614"/>
                  </a:lnTo>
                  <a:lnTo>
                    <a:pt x="324148" y="162302"/>
                  </a:lnTo>
                  <a:lnTo>
                    <a:pt x="324547" y="171990"/>
                  </a:lnTo>
                  <a:lnTo>
                    <a:pt x="324547" y="192733"/>
                  </a:lnTo>
                  <a:lnTo>
                    <a:pt x="324148" y="202421"/>
                  </a:lnTo>
                  <a:lnTo>
                    <a:pt x="323065" y="212109"/>
                  </a:lnTo>
                  <a:lnTo>
                    <a:pt x="320957" y="222481"/>
                  </a:lnTo>
                  <a:close/>
                </a:path>
                <a:path w="365125" h="365125">
                  <a:moveTo>
                    <a:pt x="153184" y="324604"/>
                  </a:moveTo>
                  <a:lnTo>
                    <a:pt x="119219" y="312408"/>
                  </a:lnTo>
                  <a:lnTo>
                    <a:pt x="89357" y="292690"/>
                  </a:lnTo>
                  <a:lnTo>
                    <a:pt x="64966" y="266134"/>
                  </a:lnTo>
                  <a:lnTo>
                    <a:pt x="47413" y="233423"/>
                  </a:lnTo>
                  <a:lnTo>
                    <a:pt x="120359" y="233423"/>
                  </a:lnTo>
                  <a:lnTo>
                    <a:pt x="126513" y="262031"/>
                  </a:lnTo>
                  <a:lnTo>
                    <a:pt x="134035" y="287220"/>
                  </a:lnTo>
                  <a:lnTo>
                    <a:pt x="142926" y="308305"/>
                  </a:lnTo>
                  <a:lnTo>
                    <a:pt x="153184" y="324604"/>
                  </a:lnTo>
                  <a:close/>
                </a:path>
                <a:path w="365125" h="365125">
                  <a:moveTo>
                    <a:pt x="193304" y="324604"/>
                  </a:moveTo>
                  <a:lnTo>
                    <a:pt x="171420" y="324604"/>
                  </a:lnTo>
                  <a:lnTo>
                    <a:pt x="167772" y="317309"/>
                  </a:lnTo>
                  <a:lnTo>
                    <a:pt x="162469" y="311839"/>
                  </a:lnTo>
                  <a:lnTo>
                    <a:pt x="157287" y="305456"/>
                  </a:lnTo>
                  <a:lnTo>
                    <a:pt x="152899" y="297819"/>
                  </a:lnTo>
                  <a:lnTo>
                    <a:pt x="149536" y="288132"/>
                  </a:lnTo>
                  <a:lnTo>
                    <a:pt x="144692" y="276506"/>
                  </a:lnTo>
                  <a:lnTo>
                    <a:pt x="140874" y="263513"/>
                  </a:lnTo>
                  <a:lnTo>
                    <a:pt x="137740" y="249152"/>
                  </a:lnTo>
                  <a:lnTo>
                    <a:pt x="134948" y="233423"/>
                  </a:lnTo>
                  <a:lnTo>
                    <a:pt x="229775" y="233423"/>
                  </a:lnTo>
                  <a:lnTo>
                    <a:pt x="226983" y="249152"/>
                  </a:lnTo>
                  <a:lnTo>
                    <a:pt x="223849" y="263513"/>
                  </a:lnTo>
                  <a:lnTo>
                    <a:pt x="220031" y="276506"/>
                  </a:lnTo>
                  <a:lnTo>
                    <a:pt x="215187" y="288132"/>
                  </a:lnTo>
                  <a:lnTo>
                    <a:pt x="211825" y="297819"/>
                  </a:lnTo>
                  <a:lnTo>
                    <a:pt x="207436" y="305456"/>
                  </a:lnTo>
                  <a:lnTo>
                    <a:pt x="202254" y="311839"/>
                  </a:lnTo>
                  <a:lnTo>
                    <a:pt x="196950" y="317309"/>
                  </a:lnTo>
                  <a:lnTo>
                    <a:pt x="193304" y="324604"/>
                  </a:lnTo>
                  <a:close/>
                </a:path>
                <a:path w="365125" h="365125">
                  <a:moveTo>
                    <a:pt x="211540" y="324604"/>
                  </a:moveTo>
                  <a:lnTo>
                    <a:pt x="221798" y="308305"/>
                  </a:lnTo>
                  <a:lnTo>
                    <a:pt x="230688" y="287220"/>
                  </a:lnTo>
                  <a:lnTo>
                    <a:pt x="238211" y="262031"/>
                  </a:lnTo>
                  <a:lnTo>
                    <a:pt x="244365" y="233423"/>
                  </a:lnTo>
                  <a:lnTo>
                    <a:pt x="317310" y="233423"/>
                  </a:lnTo>
                  <a:lnTo>
                    <a:pt x="299757" y="266134"/>
                  </a:lnTo>
                  <a:lnTo>
                    <a:pt x="275366" y="292690"/>
                  </a:lnTo>
                  <a:lnTo>
                    <a:pt x="245504" y="312408"/>
                  </a:lnTo>
                  <a:lnTo>
                    <a:pt x="211540" y="324604"/>
                  </a:lnTo>
                  <a:close/>
                </a:path>
              </a:pathLst>
            </a:custGeom>
            <a:solidFill>
              <a:srgbClr val="0837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3796855" y="1513437"/>
            <a:ext cx="366395" cy="366395"/>
            <a:chOff x="3796855" y="1513437"/>
            <a:chExt cx="366395" cy="366395"/>
          </a:xfrm>
        </p:grpSpPr>
        <p:sp>
          <p:nvSpPr>
            <p:cNvPr id="18" name="object 18"/>
            <p:cNvSpPr/>
            <p:nvPr/>
          </p:nvSpPr>
          <p:spPr>
            <a:xfrm>
              <a:off x="3796855" y="1513437"/>
              <a:ext cx="366395" cy="366395"/>
            </a:xfrm>
            <a:custGeom>
              <a:avLst/>
              <a:gdLst/>
              <a:ahLst/>
              <a:cxnLst/>
              <a:rect l="l" t="t" r="r" b="b"/>
              <a:pathLst>
                <a:path w="366395" h="366394">
                  <a:moveTo>
                    <a:pt x="183093" y="366187"/>
                  </a:moveTo>
                  <a:lnTo>
                    <a:pt x="134420" y="359647"/>
                  </a:lnTo>
                  <a:lnTo>
                    <a:pt x="90682" y="341190"/>
                  </a:lnTo>
                  <a:lnTo>
                    <a:pt x="53626" y="312560"/>
                  </a:lnTo>
                  <a:lnTo>
                    <a:pt x="24997" y="275504"/>
                  </a:lnTo>
                  <a:lnTo>
                    <a:pt x="6540" y="231767"/>
                  </a:lnTo>
                  <a:lnTo>
                    <a:pt x="0" y="183093"/>
                  </a:lnTo>
                  <a:lnTo>
                    <a:pt x="6540" y="134420"/>
                  </a:lnTo>
                  <a:lnTo>
                    <a:pt x="24997" y="90682"/>
                  </a:lnTo>
                  <a:lnTo>
                    <a:pt x="53626" y="53626"/>
                  </a:lnTo>
                  <a:lnTo>
                    <a:pt x="90682" y="24997"/>
                  </a:lnTo>
                  <a:lnTo>
                    <a:pt x="134420" y="6540"/>
                  </a:lnTo>
                  <a:lnTo>
                    <a:pt x="183093" y="0"/>
                  </a:lnTo>
                  <a:lnTo>
                    <a:pt x="183093" y="73237"/>
                  </a:lnTo>
                  <a:lnTo>
                    <a:pt x="140332" y="81870"/>
                  </a:lnTo>
                  <a:lnTo>
                    <a:pt x="105413" y="105413"/>
                  </a:lnTo>
                  <a:lnTo>
                    <a:pt x="81870" y="140332"/>
                  </a:lnTo>
                  <a:lnTo>
                    <a:pt x="73237" y="183093"/>
                  </a:lnTo>
                  <a:lnTo>
                    <a:pt x="81870" y="225854"/>
                  </a:lnTo>
                  <a:lnTo>
                    <a:pt x="105413" y="260774"/>
                  </a:lnTo>
                  <a:lnTo>
                    <a:pt x="140332" y="284317"/>
                  </a:lnTo>
                  <a:lnTo>
                    <a:pt x="183093" y="292950"/>
                  </a:lnTo>
                  <a:lnTo>
                    <a:pt x="327711" y="292950"/>
                  </a:lnTo>
                  <a:lnTo>
                    <a:pt x="312560" y="312560"/>
                  </a:lnTo>
                  <a:lnTo>
                    <a:pt x="275504" y="341190"/>
                  </a:lnTo>
                  <a:lnTo>
                    <a:pt x="231767" y="359647"/>
                  </a:lnTo>
                  <a:lnTo>
                    <a:pt x="183093" y="366187"/>
                  </a:lnTo>
                  <a:close/>
                </a:path>
                <a:path w="366395" h="366394">
                  <a:moveTo>
                    <a:pt x="327711" y="292950"/>
                  </a:moveTo>
                  <a:lnTo>
                    <a:pt x="183093" y="292950"/>
                  </a:lnTo>
                  <a:lnTo>
                    <a:pt x="225855" y="284317"/>
                  </a:lnTo>
                  <a:lnTo>
                    <a:pt x="260774" y="260774"/>
                  </a:lnTo>
                  <a:lnTo>
                    <a:pt x="284317" y="225854"/>
                  </a:lnTo>
                  <a:lnTo>
                    <a:pt x="292950" y="183093"/>
                  </a:lnTo>
                  <a:lnTo>
                    <a:pt x="284317" y="140332"/>
                  </a:lnTo>
                  <a:lnTo>
                    <a:pt x="260774" y="105413"/>
                  </a:lnTo>
                  <a:lnTo>
                    <a:pt x="225855" y="81870"/>
                  </a:lnTo>
                  <a:lnTo>
                    <a:pt x="183093" y="73237"/>
                  </a:lnTo>
                  <a:lnTo>
                    <a:pt x="183093" y="0"/>
                  </a:lnTo>
                  <a:lnTo>
                    <a:pt x="231767" y="6540"/>
                  </a:lnTo>
                  <a:lnTo>
                    <a:pt x="275504" y="24997"/>
                  </a:lnTo>
                  <a:lnTo>
                    <a:pt x="312560" y="53626"/>
                  </a:lnTo>
                  <a:lnTo>
                    <a:pt x="341190" y="90682"/>
                  </a:lnTo>
                  <a:lnTo>
                    <a:pt x="359647" y="134420"/>
                  </a:lnTo>
                  <a:lnTo>
                    <a:pt x="366187" y="183093"/>
                  </a:lnTo>
                  <a:lnTo>
                    <a:pt x="359647" y="231767"/>
                  </a:lnTo>
                  <a:lnTo>
                    <a:pt x="341190" y="275504"/>
                  </a:lnTo>
                  <a:lnTo>
                    <a:pt x="327711" y="292950"/>
                  </a:lnTo>
                  <a:close/>
                </a:path>
              </a:pathLst>
            </a:custGeom>
            <a:solidFill>
              <a:srgbClr val="7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96855" y="1513437"/>
              <a:ext cx="366395" cy="366395"/>
            </a:xfrm>
            <a:custGeom>
              <a:avLst/>
              <a:gdLst/>
              <a:ahLst/>
              <a:cxnLst/>
              <a:rect l="l" t="t" r="r" b="b"/>
              <a:pathLst>
                <a:path w="366395" h="366394">
                  <a:moveTo>
                    <a:pt x="183093" y="366187"/>
                  </a:moveTo>
                  <a:lnTo>
                    <a:pt x="134420" y="359647"/>
                  </a:lnTo>
                  <a:lnTo>
                    <a:pt x="90682" y="341190"/>
                  </a:lnTo>
                  <a:lnTo>
                    <a:pt x="53626" y="312560"/>
                  </a:lnTo>
                  <a:lnTo>
                    <a:pt x="24997" y="275504"/>
                  </a:lnTo>
                  <a:lnTo>
                    <a:pt x="6540" y="231767"/>
                  </a:lnTo>
                  <a:lnTo>
                    <a:pt x="0" y="183093"/>
                  </a:lnTo>
                  <a:lnTo>
                    <a:pt x="6540" y="134420"/>
                  </a:lnTo>
                  <a:lnTo>
                    <a:pt x="24997" y="90682"/>
                  </a:lnTo>
                  <a:lnTo>
                    <a:pt x="53626" y="53626"/>
                  </a:lnTo>
                  <a:lnTo>
                    <a:pt x="90682" y="24997"/>
                  </a:lnTo>
                  <a:lnTo>
                    <a:pt x="134420" y="6540"/>
                  </a:lnTo>
                  <a:lnTo>
                    <a:pt x="183093" y="0"/>
                  </a:lnTo>
                  <a:lnTo>
                    <a:pt x="183093" y="73237"/>
                  </a:lnTo>
                  <a:lnTo>
                    <a:pt x="140332" y="81870"/>
                  </a:lnTo>
                  <a:lnTo>
                    <a:pt x="105413" y="105413"/>
                  </a:lnTo>
                  <a:lnTo>
                    <a:pt x="81870" y="140332"/>
                  </a:lnTo>
                  <a:lnTo>
                    <a:pt x="73237" y="183093"/>
                  </a:lnTo>
                  <a:lnTo>
                    <a:pt x="81870" y="225854"/>
                  </a:lnTo>
                  <a:lnTo>
                    <a:pt x="105413" y="260774"/>
                  </a:lnTo>
                  <a:lnTo>
                    <a:pt x="140332" y="284317"/>
                  </a:lnTo>
                  <a:lnTo>
                    <a:pt x="183093" y="292950"/>
                  </a:lnTo>
                  <a:lnTo>
                    <a:pt x="327711" y="292950"/>
                  </a:lnTo>
                  <a:lnTo>
                    <a:pt x="312560" y="312560"/>
                  </a:lnTo>
                  <a:lnTo>
                    <a:pt x="275504" y="341190"/>
                  </a:lnTo>
                  <a:lnTo>
                    <a:pt x="231767" y="359647"/>
                  </a:lnTo>
                  <a:lnTo>
                    <a:pt x="183093" y="366187"/>
                  </a:lnTo>
                  <a:close/>
                </a:path>
                <a:path w="366395" h="366394">
                  <a:moveTo>
                    <a:pt x="327711" y="292950"/>
                  </a:moveTo>
                  <a:lnTo>
                    <a:pt x="183093" y="292950"/>
                  </a:lnTo>
                  <a:lnTo>
                    <a:pt x="225855" y="284317"/>
                  </a:lnTo>
                  <a:lnTo>
                    <a:pt x="260774" y="260774"/>
                  </a:lnTo>
                  <a:lnTo>
                    <a:pt x="284317" y="225854"/>
                  </a:lnTo>
                  <a:lnTo>
                    <a:pt x="292950" y="183093"/>
                  </a:lnTo>
                  <a:lnTo>
                    <a:pt x="284317" y="140332"/>
                  </a:lnTo>
                  <a:lnTo>
                    <a:pt x="260774" y="105413"/>
                  </a:lnTo>
                  <a:lnTo>
                    <a:pt x="225855" y="81870"/>
                  </a:lnTo>
                  <a:lnTo>
                    <a:pt x="183093" y="73237"/>
                  </a:lnTo>
                  <a:lnTo>
                    <a:pt x="183093" y="0"/>
                  </a:lnTo>
                  <a:lnTo>
                    <a:pt x="231767" y="6540"/>
                  </a:lnTo>
                  <a:lnTo>
                    <a:pt x="275504" y="24997"/>
                  </a:lnTo>
                  <a:lnTo>
                    <a:pt x="312560" y="53626"/>
                  </a:lnTo>
                  <a:lnTo>
                    <a:pt x="341190" y="90682"/>
                  </a:lnTo>
                  <a:lnTo>
                    <a:pt x="359647" y="134420"/>
                  </a:lnTo>
                  <a:lnTo>
                    <a:pt x="366187" y="183093"/>
                  </a:lnTo>
                  <a:lnTo>
                    <a:pt x="359647" y="231767"/>
                  </a:lnTo>
                  <a:lnTo>
                    <a:pt x="341190" y="275504"/>
                  </a:lnTo>
                  <a:lnTo>
                    <a:pt x="327711" y="292950"/>
                  </a:lnTo>
                  <a:close/>
                </a:path>
              </a:pathLst>
            </a:custGeom>
            <a:solidFill>
              <a:srgbClr val="0D73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3653035" y="2206489"/>
            <a:ext cx="4543425" cy="862965"/>
            <a:chOff x="3653035" y="2206489"/>
            <a:chExt cx="4543425" cy="862965"/>
          </a:xfrm>
        </p:grpSpPr>
        <p:sp>
          <p:nvSpPr>
            <p:cNvPr id="21" name="object 21"/>
            <p:cNvSpPr/>
            <p:nvPr/>
          </p:nvSpPr>
          <p:spPr>
            <a:xfrm>
              <a:off x="3710005" y="2263625"/>
              <a:ext cx="4430395" cy="749300"/>
            </a:xfrm>
            <a:custGeom>
              <a:avLst/>
              <a:gdLst/>
              <a:ahLst/>
              <a:cxnLst/>
              <a:rect l="l" t="t" r="r" b="b"/>
              <a:pathLst>
                <a:path w="4430395" h="749300">
                  <a:moveTo>
                    <a:pt x="4096912" y="748831"/>
                  </a:moveTo>
                  <a:lnTo>
                    <a:pt x="333375" y="748831"/>
                  </a:lnTo>
                  <a:lnTo>
                    <a:pt x="280908" y="744678"/>
                  </a:lnTo>
                  <a:lnTo>
                    <a:pt x="230207" y="732466"/>
                  </a:lnTo>
                  <a:lnTo>
                    <a:pt x="182165" y="712567"/>
                  </a:lnTo>
                  <a:lnTo>
                    <a:pt x="137678" y="685350"/>
                  </a:lnTo>
                  <a:lnTo>
                    <a:pt x="97643" y="651188"/>
                  </a:lnTo>
                  <a:lnTo>
                    <a:pt x="63480" y="611152"/>
                  </a:lnTo>
                  <a:lnTo>
                    <a:pt x="36264" y="566666"/>
                  </a:lnTo>
                  <a:lnTo>
                    <a:pt x="16364" y="518624"/>
                  </a:lnTo>
                  <a:lnTo>
                    <a:pt x="4152" y="467922"/>
                  </a:lnTo>
                  <a:lnTo>
                    <a:pt x="0" y="415456"/>
                  </a:lnTo>
                  <a:lnTo>
                    <a:pt x="0" y="333375"/>
                  </a:lnTo>
                  <a:lnTo>
                    <a:pt x="4152" y="280908"/>
                  </a:lnTo>
                  <a:lnTo>
                    <a:pt x="16364" y="230207"/>
                  </a:lnTo>
                  <a:lnTo>
                    <a:pt x="36264" y="182165"/>
                  </a:lnTo>
                  <a:lnTo>
                    <a:pt x="63480" y="137679"/>
                  </a:lnTo>
                  <a:lnTo>
                    <a:pt x="97643" y="97643"/>
                  </a:lnTo>
                  <a:lnTo>
                    <a:pt x="137678" y="63480"/>
                  </a:lnTo>
                  <a:lnTo>
                    <a:pt x="182165" y="36264"/>
                  </a:lnTo>
                  <a:lnTo>
                    <a:pt x="230207" y="16364"/>
                  </a:lnTo>
                  <a:lnTo>
                    <a:pt x="280908" y="4152"/>
                  </a:lnTo>
                  <a:lnTo>
                    <a:pt x="333375" y="0"/>
                  </a:lnTo>
                  <a:lnTo>
                    <a:pt x="4096912" y="0"/>
                  </a:lnTo>
                  <a:lnTo>
                    <a:pt x="4149379" y="4152"/>
                  </a:lnTo>
                  <a:lnTo>
                    <a:pt x="4200080" y="16364"/>
                  </a:lnTo>
                  <a:lnTo>
                    <a:pt x="4248122" y="36264"/>
                  </a:lnTo>
                  <a:lnTo>
                    <a:pt x="4292609" y="63480"/>
                  </a:lnTo>
                  <a:lnTo>
                    <a:pt x="4332644" y="97643"/>
                  </a:lnTo>
                  <a:lnTo>
                    <a:pt x="4366807" y="137679"/>
                  </a:lnTo>
                  <a:lnTo>
                    <a:pt x="4394023" y="182165"/>
                  </a:lnTo>
                  <a:lnTo>
                    <a:pt x="4413923" y="230207"/>
                  </a:lnTo>
                  <a:lnTo>
                    <a:pt x="4426134" y="280908"/>
                  </a:lnTo>
                  <a:lnTo>
                    <a:pt x="4430287" y="333375"/>
                  </a:lnTo>
                  <a:lnTo>
                    <a:pt x="4430287" y="415456"/>
                  </a:lnTo>
                  <a:lnTo>
                    <a:pt x="4426134" y="467922"/>
                  </a:lnTo>
                  <a:lnTo>
                    <a:pt x="4413923" y="518624"/>
                  </a:lnTo>
                  <a:lnTo>
                    <a:pt x="4394023" y="566666"/>
                  </a:lnTo>
                  <a:lnTo>
                    <a:pt x="4366807" y="611152"/>
                  </a:lnTo>
                  <a:lnTo>
                    <a:pt x="4332644" y="651188"/>
                  </a:lnTo>
                  <a:lnTo>
                    <a:pt x="4292609" y="685350"/>
                  </a:lnTo>
                  <a:lnTo>
                    <a:pt x="4248122" y="712567"/>
                  </a:lnTo>
                  <a:lnTo>
                    <a:pt x="4200080" y="732466"/>
                  </a:lnTo>
                  <a:lnTo>
                    <a:pt x="4149379" y="744678"/>
                  </a:lnTo>
                  <a:lnTo>
                    <a:pt x="4096912" y="748831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10172" y="2263625"/>
              <a:ext cx="4429125" cy="748665"/>
            </a:xfrm>
            <a:custGeom>
              <a:avLst/>
              <a:gdLst/>
              <a:ahLst/>
              <a:cxnLst/>
              <a:rect l="l" t="t" r="r" b="b"/>
              <a:pathLst>
                <a:path w="4429125" h="748664">
                  <a:moveTo>
                    <a:pt x="333262" y="0"/>
                  </a:moveTo>
                  <a:lnTo>
                    <a:pt x="4095527" y="0"/>
                  </a:lnTo>
                  <a:lnTo>
                    <a:pt x="4147976" y="4151"/>
                  </a:lnTo>
                  <a:lnTo>
                    <a:pt x="4198660" y="16359"/>
                  </a:lnTo>
                  <a:lnTo>
                    <a:pt x="4246685" y="36252"/>
                  </a:lnTo>
                  <a:lnTo>
                    <a:pt x="4291157" y="63459"/>
                  </a:lnTo>
                  <a:lnTo>
                    <a:pt x="4331179" y="97610"/>
                  </a:lnTo>
                  <a:lnTo>
                    <a:pt x="4365330" y="137632"/>
                  </a:lnTo>
                  <a:lnTo>
                    <a:pt x="4392537" y="182103"/>
                  </a:lnTo>
                  <a:lnTo>
                    <a:pt x="4412430" y="230129"/>
                  </a:lnTo>
                  <a:lnTo>
                    <a:pt x="4424638" y="280813"/>
                  </a:lnTo>
                  <a:lnTo>
                    <a:pt x="4428789" y="333262"/>
                  </a:lnTo>
                  <a:lnTo>
                    <a:pt x="4428789" y="415315"/>
                  </a:lnTo>
                  <a:lnTo>
                    <a:pt x="4424638" y="467764"/>
                  </a:lnTo>
                  <a:lnTo>
                    <a:pt x="4412430" y="518448"/>
                  </a:lnTo>
                  <a:lnTo>
                    <a:pt x="4392537" y="566474"/>
                  </a:lnTo>
                  <a:lnTo>
                    <a:pt x="4365330" y="610945"/>
                  </a:lnTo>
                  <a:lnTo>
                    <a:pt x="4331179" y="650967"/>
                  </a:lnTo>
                  <a:lnTo>
                    <a:pt x="4291157" y="685118"/>
                  </a:lnTo>
                  <a:lnTo>
                    <a:pt x="4246686" y="712326"/>
                  </a:lnTo>
                  <a:lnTo>
                    <a:pt x="4198660" y="732219"/>
                  </a:lnTo>
                  <a:lnTo>
                    <a:pt x="4147976" y="744426"/>
                  </a:lnTo>
                  <a:lnTo>
                    <a:pt x="4095527" y="748578"/>
                  </a:lnTo>
                  <a:lnTo>
                    <a:pt x="333262" y="748578"/>
                  </a:lnTo>
                  <a:lnTo>
                    <a:pt x="280813" y="744426"/>
                  </a:lnTo>
                  <a:lnTo>
                    <a:pt x="230129" y="732219"/>
                  </a:lnTo>
                  <a:lnTo>
                    <a:pt x="182103" y="712326"/>
                  </a:lnTo>
                  <a:lnTo>
                    <a:pt x="137632" y="685118"/>
                  </a:lnTo>
                  <a:lnTo>
                    <a:pt x="97610" y="650967"/>
                  </a:lnTo>
                  <a:lnTo>
                    <a:pt x="63459" y="610945"/>
                  </a:lnTo>
                  <a:lnTo>
                    <a:pt x="36251" y="566474"/>
                  </a:lnTo>
                  <a:lnTo>
                    <a:pt x="16359" y="518448"/>
                  </a:lnTo>
                  <a:lnTo>
                    <a:pt x="4151" y="467764"/>
                  </a:lnTo>
                  <a:lnTo>
                    <a:pt x="0" y="415315"/>
                  </a:lnTo>
                  <a:lnTo>
                    <a:pt x="0" y="333262"/>
                  </a:lnTo>
                  <a:lnTo>
                    <a:pt x="4151" y="280813"/>
                  </a:lnTo>
                  <a:lnTo>
                    <a:pt x="16359" y="230129"/>
                  </a:lnTo>
                  <a:lnTo>
                    <a:pt x="36252" y="182103"/>
                  </a:lnTo>
                  <a:lnTo>
                    <a:pt x="63459" y="137632"/>
                  </a:lnTo>
                  <a:lnTo>
                    <a:pt x="97610" y="97610"/>
                  </a:lnTo>
                  <a:lnTo>
                    <a:pt x="137632" y="63459"/>
                  </a:lnTo>
                  <a:lnTo>
                    <a:pt x="182103" y="36251"/>
                  </a:lnTo>
                  <a:lnTo>
                    <a:pt x="230129" y="16359"/>
                  </a:lnTo>
                  <a:lnTo>
                    <a:pt x="280813" y="4151"/>
                  </a:lnTo>
                  <a:lnTo>
                    <a:pt x="333262" y="0"/>
                  </a:lnTo>
                </a:path>
              </a:pathLst>
            </a:custGeom>
            <a:ln w="114273">
              <a:solidFill>
                <a:srgbClr val="0837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894741" y="2382196"/>
              <a:ext cx="247015" cy="449580"/>
            </a:xfrm>
            <a:custGeom>
              <a:avLst/>
              <a:gdLst/>
              <a:ahLst/>
              <a:cxnLst/>
              <a:rect l="l" t="t" r="r" b="b"/>
              <a:pathLst>
                <a:path w="247014" h="449580">
                  <a:moveTo>
                    <a:pt x="123339" y="98513"/>
                  </a:moveTo>
                  <a:lnTo>
                    <a:pt x="107038" y="95000"/>
                  </a:lnTo>
                  <a:lnTo>
                    <a:pt x="93342" y="85567"/>
                  </a:lnTo>
                  <a:lnTo>
                    <a:pt x="83910" y="71872"/>
                  </a:lnTo>
                  <a:lnTo>
                    <a:pt x="80397" y="55571"/>
                  </a:lnTo>
                  <a:lnTo>
                    <a:pt x="80397" y="42941"/>
                  </a:lnTo>
                  <a:lnTo>
                    <a:pt x="83910" y="25575"/>
                  </a:lnTo>
                  <a:lnTo>
                    <a:pt x="93342" y="11998"/>
                  </a:lnTo>
                  <a:lnTo>
                    <a:pt x="107038" y="3157"/>
                  </a:lnTo>
                  <a:lnTo>
                    <a:pt x="123339" y="0"/>
                  </a:lnTo>
                  <a:lnTo>
                    <a:pt x="139639" y="3157"/>
                  </a:lnTo>
                  <a:lnTo>
                    <a:pt x="153335" y="11998"/>
                  </a:lnTo>
                  <a:lnTo>
                    <a:pt x="162768" y="25575"/>
                  </a:lnTo>
                  <a:lnTo>
                    <a:pt x="166280" y="42941"/>
                  </a:lnTo>
                  <a:lnTo>
                    <a:pt x="166280" y="55571"/>
                  </a:lnTo>
                  <a:lnTo>
                    <a:pt x="162768" y="71872"/>
                  </a:lnTo>
                  <a:lnTo>
                    <a:pt x="153335" y="85567"/>
                  </a:lnTo>
                  <a:lnTo>
                    <a:pt x="139639" y="95000"/>
                  </a:lnTo>
                  <a:lnTo>
                    <a:pt x="123339" y="98513"/>
                  </a:lnTo>
                  <a:close/>
                </a:path>
                <a:path w="247014" h="449580">
                  <a:moveTo>
                    <a:pt x="19773" y="280384"/>
                  </a:moveTo>
                  <a:lnTo>
                    <a:pt x="2091" y="280384"/>
                  </a:lnTo>
                  <a:lnTo>
                    <a:pt x="2091" y="277858"/>
                  </a:lnTo>
                  <a:lnTo>
                    <a:pt x="0" y="275766"/>
                  </a:lnTo>
                  <a:lnTo>
                    <a:pt x="0" y="272372"/>
                  </a:lnTo>
                  <a:lnTo>
                    <a:pt x="2091" y="270280"/>
                  </a:lnTo>
                  <a:lnTo>
                    <a:pt x="39981" y="181870"/>
                  </a:lnTo>
                  <a:lnTo>
                    <a:pt x="61965" y="132456"/>
                  </a:lnTo>
                  <a:lnTo>
                    <a:pt x="105657" y="111143"/>
                  </a:lnTo>
                  <a:lnTo>
                    <a:pt x="141020" y="111143"/>
                  </a:lnTo>
                  <a:lnTo>
                    <a:pt x="184712" y="132456"/>
                  </a:lnTo>
                  <a:lnTo>
                    <a:pt x="206696" y="181870"/>
                  </a:lnTo>
                  <a:lnTo>
                    <a:pt x="209944" y="189448"/>
                  </a:lnTo>
                  <a:lnTo>
                    <a:pt x="77871" y="189448"/>
                  </a:lnTo>
                  <a:lnTo>
                    <a:pt x="77871" y="191974"/>
                  </a:lnTo>
                  <a:lnTo>
                    <a:pt x="47559" y="262702"/>
                  </a:lnTo>
                  <a:lnTo>
                    <a:pt x="42862" y="269727"/>
                  </a:lnTo>
                  <a:lnTo>
                    <a:pt x="36508" y="275332"/>
                  </a:lnTo>
                  <a:lnTo>
                    <a:pt x="28733" y="279042"/>
                  </a:lnTo>
                  <a:lnTo>
                    <a:pt x="19773" y="280384"/>
                  </a:lnTo>
                  <a:close/>
                </a:path>
                <a:path w="247014" h="449580">
                  <a:moveTo>
                    <a:pt x="74260" y="448954"/>
                  </a:moveTo>
                  <a:lnTo>
                    <a:pt x="57663" y="448954"/>
                  </a:lnTo>
                  <a:lnTo>
                    <a:pt x="57663" y="447099"/>
                  </a:lnTo>
                  <a:lnTo>
                    <a:pt x="55137" y="447099"/>
                  </a:lnTo>
                  <a:lnTo>
                    <a:pt x="55137" y="444573"/>
                  </a:lnTo>
                  <a:lnTo>
                    <a:pt x="52611" y="444573"/>
                  </a:lnTo>
                  <a:lnTo>
                    <a:pt x="52611" y="442047"/>
                  </a:lnTo>
                  <a:lnTo>
                    <a:pt x="67767" y="280384"/>
                  </a:lnTo>
                  <a:lnTo>
                    <a:pt x="80397" y="191974"/>
                  </a:lnTo>
                  <a:lnTo>
                    <a:pt x="77871" y="189448"/>
                  </a:lnTo>
                  <a:lnTo>
                    <a:pt x="168806" y="189448"/>
                  </a:lnTo>
                  <a:lnTo>
                    <a:pt x="166280" y="191974"/>
                  </a:lnTo>
                  <a:lnTo>
                    <a:pt x="178910" y="280384"/>
                  </a:lnTo>
                  <a:lnTo>
                    <a:pt x="179621" y="287962"/>
                  </a:lnTo>
                  <a:lnTo>
                    <a:pt x="120813" y="287962"/>
                  </a:lnTo>
                  <a:lnTo>
                    <a:pt x="98079" y="424365"/>
                  </a:lnTo>
                  <a:lnTo>
                    <a:pt x="95868" y="434706"/>
                  </a:lnTo>
                  <a:lnTo>
                    <a:pt x="89869" y="442678"/>
                  </a:lnTo>
                  <a:lnTo>
                    <a:pt x="81028" y="447809"/>
                  </a:lnTo>
                  <a:lnTo>
                    <a:pt x="74260" y="448954"/>
                  </a:lnTo>
                  <a:close/>
                </a:path>
                <a:path w="247014" h="449580">
                  <a:moveTo>
                    <a:pt x="244586" y="280384"/>
                  </a:moveTo>
                  <a:lnTo>
                    <a:pt x="226904" y="280384"/>
                  </a:lnTo>
                  <a:lnTo>
                    <a:pt x="217945" y="279042"/>
                  </a:lnTo>
                  <a:lnTo>
                    <a:pt x="210169" y="275332"/>
                  </a:lnTo>
                  <a:lnTo>
                    <a:pt x="203815" y="269727"/>
                  </a:lnTo>
                  <a:lnTo>
                    <a:pt x="199118" y="262702"/>
                  </a:lnTo>
                  <a:lnTo>
                    <a:pt x="168806" y="191974"/>
                  </a:lnTo>
                  <a:lnTo>
                    <a:pt x="168806" y="189448"/>
                  </a:lnTo>
                  <a:lnTo>
                    <a:pt x="209944" y="189448"/>
                  </a:lnTo>
                  <a:lnTo>
                    <a:pt x="244586" y="270280"/>
                  </a:lnTo>
                  <a:lnTo>
                    <a:pt x="246678" y="272372"/>
                  </a:lnTo>
                  <a:lnTo>
                    <a:pt x="246678" y="275766"/>
                  </a:lnTo>
                  <a:lnTo>
                    <a:pt x="244586" y="277858"/>
                  </a:lnTo>
                  <a:lnTo>
                    <a:pt x="244586" y="280384"/>
                  </a:lnTo>
                  <a:close/>
                </a:path>
                <a:path w="247014" h="449580">
                  <a:moveTo>
                    <a:pt x="189014" y="448954"/>
                  </a:moveTo>
                  <a:lnTo>
                    <a:pt x="172417" y="448954"/>
                  </a:lnTo>
                  <a:lnTo>
                    <a:pt x="165649" y="447809"/>
                  </a:lnTo>
                  <a:lnTo>
                    <a:pt x="156808" y="442678"/>
                  </a:lnTo>
                  <a:lnTo>
                    <a:pt x="150809" y="434706"/>
                  </a:lnTo>
                  <a:lnTo>
                    <a:pt x="148598" y="424365"/>
                  </a:lnTo>
                  <a:lnTo>
                    <a:pt x="125865" y="287962"/>
                  </a:lnTo>
                  <a:lnTo>
                    <a:pt x="179621" y="287962"/>
                  </a:lnTo>
                  <a:lnTo>
                    <a:pt x="194066" y="442047"/>
                  </a:lnTo>
                  <a:lnTo>
                    <a:pt x="194066" y="444573"/>
                  </a:lnTo>
                  <a:lnTo>
                    <a:pt x="191540" y="444573"/>
                  </a:lnTo>
                  <a:lnTo>
                    <a:pt x="191540" y="447099"/>
                  </a:lnTo>
                  <a:lnTo>
                    <a:pt x="189014" y="447099"/>
                  </a:lnTo>
                  <a:lnTo>
                    <a:pt x="189014" y="448954"/>
                  </a:lnTo>
                  <a:close/>
                </a:path>
              </a:pathLst>
            </a:custGeom>
            <a:solidFill>
              <a:srgbClr val="FF9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86496" y="2382196"/>
              <a:ext cx="247015" cy="449580"/>
            </a:xfrm>
            <a:custGeom>
              <a:avLst/>
              <a:gdLst/>
              <a:ahLst/>
              <a:cxnLst/>
              <a:rect l="l" t="t" r="r" b="b"/>
              <a:pathLst>
                <a:path w="247014" h="449580">
                  <a:moveTo>
                    <a:pt x="123339" y="98513"/>
                  </a:moveTo>
                  <a:lnTo>
                    <a:pt x="107038" y="95000"/>
                  </a:lnTo>
                  <a:lnTo>
                    <a:pt x="93343" y="85567"/>
                  </a:lnTo>
                  <a:lnTo>
                    <a:pt x="83910" y="71872"/>
                  </a:lnTo>
                  <a:lnTo>
                    <a:pt x="80397" y="55571"/>
                  </a:lnTo>
                  <a:lnTo>
                    <a:pt x="80397" y="42941"/>
                  </a:lnTo>
                  <a:lnTo>
                    <a:pt x="83910" y="25575"/>
                  </a:lnTo>
                  <a:lnTo>
                    <a:pt x="93343" y="11998"/>
                  </a:lnTo>
                  <a:lnTo>
                    <a:pt x="107038" y="3157"/>
                  </a:lnTo>
                  <a:lnTo>
                    <a:pt x="123339" y="0"/>
                  </a:lnTo>
                  <a:lnTo>
                    <a:pt x="139639" y="3157"/>
                  </a:lnTo>
                  <a:lnTo>
                    <a:pt x="153335" y="11998"/>
                  </a:lnTo>
                  <a:lnTo>
                    <a:pt x="162768" y="25575"/>
                  </a:lnTo>
                  <a:lnTo>
                    <a:pt x="166280" y="42941"/>
                  </a:lnTo>
                  <a:lnTo>
                    <a:pt x="166280" y="55571"/>
                  </a:lnTo>
                  <a:lnTo>
                    <a:pt x="162768" y="71872"/>
                  </a:lnTo>
                  <a:lnTo>
                    <a:pt x="153335" y="85567"/>
                  </a:lnTo>
                  <a:lnTo>
                    <a:pt x="139639" y="95000"/>
                  </a:lnTo>
                  <a:lnTo>
                    <a:pt x="123339" y="98513"/>
                  </a:lnTo>
                  <a:close/>
                </a:path>
                <a:path w="247014" h="449580">
                  <a:moveTo>
                    <a:pt x="19773" y="280384"/>
                  </a:moveTo>
                  <a:lnTo>
                    <a:pt x="2091" y="280384"/>
                  </a:lnTo>
                  <a:lnTo>
                    <a:pt x="2091" y="277858"/>
                  </a:lnTo>
                  <a:lnTo>
                    <a:pt x="0" y="275766"/>
                  </a:lnTo>
                  <a:lnTo>
                    <a:pt x="0" y="272372"/>
                  </a:lnTo>
                  <a:lnTo>
                    <a:pt x="2091" y="270280"/>
                  </a:lnTo>
                  <a:lnTo>
                    <a:pt x="39981" y="181870"/>
                  </a:lnTo>
                  <a:lnTo>
                    <a:pt x="61965" y="132456"/>
                  </a:lnTo>
                  <a:lnTo>
                    <a:pt x="105657" y="111143"/>
                  </a:lnTo>
                  <a:lnTo>
                    <a:pt x="141020" y="111143"/>
                  </a:lnTo>
                  <a:lnTo>
                    <a:pt x="184712" y="132456"/>
                  </a:lnTo>
                  <a:lnTo>
                    <a:pt x="206696" y="181870"/>
                  </a:lnTo>
                  <a:lnTo>
                    <a:pt x="80397" y="181870"/>
                  </a:lnTo>
                  <a:lnTo>
                    <a:pt x="47559" y="262702"/>
                  </a:lnTo>
                  <a:lnTo>
                    <a:pt x="42862" y="269727"/>
                  </a:lnTo>
                  <a:lnTo>
                    <a:pt x="36508" y="275332"/>
                  </a:lnTo>
                  <a:lnTo>
                    <a:pt x="28733" y="279042"/>
                  </a:lnTo>
                  <a:lnTo>
                    <a:pt x="19773" y="280384"/>
                  </a:lnTo>
                  <a:close/>
                </a:path>
                <a:path w="247014" h="449580">
                  <a:moveTo>
                    <a:pt x="204170" y="320800"/>
                  </a:moveTo>
                  <a:lnTo>
                    <a:pt x="42507" y="320800"/>
                  </a:lnTo>
                  <a:lnTo>
                    <a:pt x="42507" y="318274"/>
                  </a:lnTo>
                  <a:lnTo>
                    <a:pt x="39981" y="315748"/>
                  </a:lnTo>
                  <a:lnTo>
                    <a:pt x="42507" y="313222"/>
                  </a:lnTo>
                  <a:lnTo>
                    <a:pt x="80397" y="181870"/>
                  </a:lnTo>
                  <a:lnTo>
                    <a:pt x="166280" y="181870"/>
                  </a:lnTo>
                  <a:lnTo>
                    <a:pt x="204170" y="313222"/>
                  </a:lnTo>
                  <a:lnTo>
                    <a:pt x="206696" y="315748"/>
                  </a:lnTo>
                  <a:lnTo>
                    <a:pt x="204170" y="318274"/>
                  </a:lnTo>
                  <a:lnTo>
                    <a:pt x="204170" y="320800"/>
                  </a:lnTo>
                  <a:close/>
                </a:path>
                <a:path w="247014" h="449580">
                  <a:moveTo>
                    <a:pt x="244586" y="280384"/>
                  </a:moveTo>
                  <a:lnTo>
                    <a:pt x="226904" y="280384"/>
                  </a:lnTo>
                  <a:lnTo>
                    <a:pt x="217945" y="279042"/>
                  </a:lnTo>
                  <a:lnTo>
                    <a:pt x="210170" y="275332"/>
                  </a:lnTo>
                  <a:lnTo>
                    <a:pt x="203815" y="269727"/>
                  </a:lnTo>
                  <a:lnTo>
                    <a:pt x="199119" y="262702"/>
                  </a:lnTo>
                  <a:lnTo>
                    <a:pt x="166280" y="181870"/>
                  </a:lnTo>
                  <a:lnTo>
                    <a:pt x="206696" y="181870"/>
                  </a:lnTo>
                  <a:lnTo>
                    <a:pt x="244586" y="270280"/>
                  </a:lnTo>
                  <a:lnTo>
                    <a:pt x="246678" y="272372"/>
                  </a:lnTo>
                  <a:lnTo>
                    <a:pt x="246678" y="275766"/>
                  </a:lnTo>
                  <a:lnTo>
                    <a:pt x="244586" y="277858"/>
                  </a:lnTo>
                  <a:lnTo>
                    <a:pt x="244586" y="280384"/>
                  </a:lnTo>
                  <a:close/>
                </a:path>
                <a:path w="247014" h="449580">
                  <a:moveTo>
                    <a:pt x="199119" y="323326"/>
                  </a:moveTo>
                  <a:lnTo>
                    <a:pt x="47559" y="323326"/>
                  </a:lnTo>
                  <a:lnTo>
                    <a:pt x="45033" y="320800"/>
                  </a:lnTo>
                  <a:lnTo>
                    <a:pt x="201644" y="320800"/>
                  </a:lnTo>
                  <a:lnTo>
                    <a:pt x="199119" y="323326"/>
                  </a:lnTo>
                  <a:close/>
                </a:path>
                <a:path w="247014" h="449580">
                  <a:moveTo>
                    <a:pt x="88708" y="448954"/>
                  </a:moveTo>
                  <a:lnTo>
                    <a:pt x="79726" y="448954"/>
                  </a:lnTo>
                  <a:lnTo>
                    <a:pt x="77871" y="447099"/>
                  </a:lnTo>
                  <a:lnTo>
                    <a:pt x="77818" y="441415"/>
                  </a:lnTo>
                  <a:lnTo>
                    <a:pt x="67767" y="323326"/>
                  </a:lnTo>
                  <a:lnTo>
                    <a:pt x="118287" y="323326"/>
                  </a:lnTo>
                  <a:lnTo>
                    <a:pt x="113235" y="421839"/>
                  </a:lnTo>
                  <a:lnTo>
                    <a:pt x="111025" y="432574"/>
                  </a:lnTo>
                  <a:lnTo>
                    <a:pt x="105025" y="441415"/>
                  </a:lnTo>
                  <a:lnTo>
                    <a:pt x="96184" y="447415"/>
                  </a:lnTo>
                  <a:lnTo>
                    <a:pt x="88708" y="448954"/>
                  </a:lnTo>
                  <a:close/>
                </a:path>
                <a:path w="247014" h="449580">
                  <a:moveTo>
                    <a:pt x="166951" y="448954"/>
                  </a:moveTo>
                  <a:lnTo>
                    <a:pt x="157969" y="448954"/>
                  </a:lnTo>
                  <a:lnTo>
                    <a:pt x="150493" y="447415"/>
                  </a:lnTo>
                  <a:lnTo>
                    <a:pt x="141652" y="441415"/>
                  </a:lnTo>
                  <a:lnTo>
                    <a:pt x="135653" y="432574"/>
                  </a:lnTo>
                  <a:lnTo>
                    <a:pt x="133443" y="421839"/>
                  </a:lnTo>
                  <a:lnTo>
                    <a:pt x="128391" y="323326"/>
                  </a:lnTo>
                  <a:lnTo>
                    <a:pt x="178911" y="323326"/>
                  </a:lnTo>
                  <a:lnTo>
                    <a:pt x="168860" y="441415"/>
                  </a:lnTo>
                  <a:lnTo>
                    <a:pt x="168807" y="447099"/>
                  </a:lnTo>
                  <a:lnTo>
                    <a:pt x="166951" y="448954"/>
                  </a:lnTo>
                  <a:close/>
                </a:path>
              </a:pathLst>
            </a:custGeom>
            <a:solidFill>
              <a:srgbClr val="2E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3410076" y="3117732"/>
            <a:ext cx="366395" cy="366395"/>
            <a:chOff x="3410076" y="3117732"/>
            <a:chExt cx="366395" cy="366395"/>
          </a:xfrm>
        </p:grpSpPr>
        <p:sp>
          <p:nvSpPr>
            <p:cNvPr id="26" name="object 26"/>
            <p:cNvSpPr/>
            <p:nvPr/>
          </p:nvSpPr>
          <p:spPr>
            <a:xfrm>
              <a:off x="3410076" y="3117732"/>
              <a:ext cx="366395" cy="366395"/>
            </a:xfrm>
            <a:custGeom>
              <a:avLst/>
              <a:gdLst/>
              <a:ahLst/>
              <a:cxnLst/>
              <a:rect l="l" t="t" r="r" b="b"/>
              <a:pathLst>
                <a:path w="366395" h="366395">
                  <a:moveTo>
                    <a:pt x="183093" y="366187"/>
                  </a:moveTo>
                  <a:lnTo>
                    <a:pt x="134420" y="359647"/>
                  </a:lnTo>
                  <a:lnTo>
                    <a:pt x="90682" y="341190"/>
                  </a:lnTo>
                  <a:lnTo>
                    <a:pt x="53626" y="312560"/>
                  </a:lnTo>
                  <a:lnTo>
                    <a:pt x="24997" y="275504"/>
                  </a:lnTo>
                  <a:lnTo>
                    <a:pt x="6540" y="231767"/>
                  </a:lnTo>
                  <a:lnTo>
                    <a:pt x="0" y="183093"/>
                  </a:lnTo>
                  <a:lnTo>
                    <a:pt x="6540" y="134420"/>
                  </a:lnTo>
                  <a:lnTo>
                    <a:pt x="24997" y="90682"/>
                  </a:lnTo>
                  <a:lnTo>
                    <a:pt x="53626" y="53626"/>
                  </a:lnTo>
                  <a:lnTo>
                    <a:pt x="90682" y="24997"/>
                  </a:lnTo>
                  <a:lnTo>
                    <a:pt x="134420" y="6540"/>
                  </a:lnTo>
                  <a:lnTo>
                    <a:pt x="183093" y="0"/>
                  </a:lnTo>
                  <a:lnTo>
                    <a:pt x="183093" y="73237"/>
                  </a:lnTo>
                  <a:lnTo>
                    <a:pt x="140332" y="81870"/>
                  </a:lnTo>
                  <a:lnTo>
                    <a:pt x="105413" y="105413"/>
                  </a:lnTo>
                  <a:lnTo>
                    <a:pt x="81870" y="140332"/>
                  </a:lnTo>
                  <a:lnTo>
                    <a:pt x="73237" y="183093"/>
                  </a:lnTo>
                  <a:lnTo>
                    <a:pt x="81870" y="225855"/>
                  </a:lnTo>
                  <a:lnTo>
                    <a:pt x="105413" y="260774"/>
                  </a:lnTo>
                  <a:lnTo>
                    <a:pt x="140332" y="284317"/>
                  </a:lnTo>
                  <a:lnTo>
                    <a:pt x="183093" y="292950"/>
                  </a:lnTo>
                  <a:lnTo>
                    <a:pt x="327711" y="292950"/>
                  </a:lnTo>
                  <a:lnTo>
                    <a:pt x="312560" y="312560"/>
                  </a:lnTo>
                  <a:lnTo>
                    <a:pt x="275504" y="341190"/>
                  </a:lnTo>
                  <a:lnTo>
                    <a:pt x="231767" y="359647"/>
                  </a:lnTo>
                  <a:lnTo>
                    <a:pt x="183093" y="366187"/>
                  </a:lnTo>
                  <a:close/>
                </a:path>
                <a:path w="366395" h="366395">
                  <a:moveTo>
                    <a:pt x="327711" y="292950"/>
                  </a:moveTo>
                  <a:lnTo>
                    <a:pt x="183093" y="292950"/>
                  </a:lnTo>
                  <a:lnTo>
                    <a:pt x="225855" y="284317"/>
                  </a:lnTo>
                  <a:lnTo>
                    <a:pt x="260774" y="260774"/>
                  </a:lnTo>
                  <a:lnTo>
                    <a:pt x="284317" y="225855"/>
                  </a:lnTo>
                  <a:lnTo>
                    <a:pt x="292950" y="183093"/>
                  </a:lnTo>
                  <a:lnTo>
                    <a:pt x="284317" y="140332"/>
                  </a:lnTo>
                  <a:lnTo>
                    <a:pt x="260774" y="105413"/>
                  </a:lnTo>
                  <a:lnTo>
                    <a:pt x="225855" y="81870"/>
                  </a:lnTo>
                  <a:lnTo>
                    <a:pt x="183093" y="73237"/>
                  </a:lnTo>
                  <a:lnTo>
                    <a:pt x="183093" y="0"/>
                  </a:lnTo>
                  <a:lnTo>
                    <a:pt x="231767" y="6540"/>
                  </a:lnTo>
                  <a:lnTo>
                    <a:pt x="275504" y="24997"/>
                  </a:lnTo>
                  <a:lnTo>
                    <a:pt x="312560" y="53626"/>
                  </a:lnTo>
                  <a:lnTo>
                    <a:pt x="341190" y="90682"/>
                  </a:lnTo>
                  <a:lnTo>
                    <a:pt x="359647" y="134420"/>
                  </a:lnTo>
                  <a:lnTo>
                    <a:pt x="366187" y="183093"/>
                  </a:lnTo>
                  <a:lnTo>
                    <a:pt x="359647" y="231767"/>
                  </a:lnTo>
                  <a:lnTo>
                    <a:pt x="341190" y="275504"/>
                  </a:lnTo>
                  <a:lnTo>
                    <a:pt x="327711" y="292950"/>
                  </a:lnTo>
                  <a:close/>
                </a:path>
              </a:pathLst>
            </a:custGeom>
            <a:solidFill>
              <a:srgbClr val="7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410076" y="3117732"/>
              <a:ext cx="366395" cy="366395"/>
            </a:xfrm>
            <a:custGeom>
              <a:avLst/>
              <a:gdLst/>
              <a:ahLst/>
              <a:cxnLst/>
              <a:rect l="l" t="t" r="r" b="b"/>
              <a:pathLst>
                <a:path w="366395" h="366395">
                  <a:moveTo>
                    <a:pt x="183093" y="366187"/>
                  </a:moveTo>
                  <a:lnTo>
                    <a:pt x="134420" y="359647"/>
                  </a:lnTo>
                  <a:lnTo>
                    <a:pt x="90682" y="341190"/>
                  </a:lnTo>
                  <a:lnTo>
                    <a:pt x="53626" y="312560"/>
                  </a:lnTo>
                  <a:lnTo>
                    <a:pt x="24997" y="275504"/>
                  </a:lnTo>
                  <a:lnTo>
                    <a:pt x="6540" y="231767"/>
                  </a:lnTo>
                  <a:lnTo>
                    <a:pt x="0" y="183093"/>
                  </a:lnTo>
                  <a:lnTo>
                    <a:pt x="6540" y="134420"/>
                  </a:lnTo>
                  <a:lnTo>
                    <a:pt x="24997" y="90682"/>
                  </a:lnTo>
                  <a:lnTo>
                    <a:pt x="53626" y="53626"/>
                  </a:lnTo>
                  <a:lnTo>
                    <a:pt x="90682" y="24997"/>
                  </a:lnTo>
                  <a:lnTo>
                    <a:pt x="134420" y="6540"/>
                  </a:lnTo>
                  <a:lnTo>
                    <a:pt x="183093" y="0"/>
                  </a:lnTo>
                  <a:lnTo>
                    <a:pt x="183093" y="73237"/>
                  </a:lnTo>
                  <a:lnTo>
                    <a:pt x="140332" y="81870"/>
                  </a:lnTo>
                  <a:lnTo>
                    <a:pt x="105413" y="105413"/>
                  </a:lnTo>
                  <a:lnTo>
                    <a:pt x="81870" y="140332"/>
                  </a:lnTo>
                  <a:lnTo>
                    <a:pt x="73237" y="183093"/>
                  </a:lnTo>
                  <a:lnTo>
                    <a:pt x="81870" y="225855"/>
                  </a:lnTo>
                  <a:lnTo>
                    <a:pt x="105413" y="260774"/>
                  </a:lnTo>
                  <a:lnTo>
                    <a:pt x="140332" y="284317"/>
                  </a:lnTo>
                  <a:lnTo>
                    <a:pt x="183093" y="292950"/>
                  </a:lnTo>
                  <a:lnTo>
                    <a:pt x="327711" y="292950"/>
                  </a:lnTo>
                  <a:lnTo>
                    <a:pt x="312560" y="312560"/>
                  </a:lnTo>
                  <a:lnTo>
                    <a:pt x="275504" y="341190"/>
                  </a:lnTo>
                  <a:lnTo>
                    <a:pt x="231767" y="359647"/>
                  </a:lnTo>
                  <a:lnTo>
                    <a:pt x="183093" y="366187"/>
                  </a:lnTo>
                  <a:close/>
                </a:path>
                <a:path w="366395" h="366395">
                  <a:moveTo>
                    <a:pt x="327711" y="292950"/>
                  </a:moveTo>
                  <a:lnTo>
                    <a:pt x="183093" y="292950"/>
                  </a:lnTo>
                  <a:lnTo>
                    <a:pt x="225855" y="284317"/>
                  </a:lnTo>
                  <a:lnTo>
                    <a:pt x="260774" y="260774"/>
                  </a:lnTo>
                  <a:lnTo>
                    <a:pt x="284317" y="225855"/>
                  </a:lnTo>
                  <a:lnTo>
                    <a:pt x="292950" y="183093"/>
                  </a:lnTo>
                  <a:lnTo>
                    <a:pt x="284317" y="140332"/>
                  </a:lnTo>
                  <a:lnTo>
                    <a:pt x="260774" y="105413"/>
                  </a:lnTo>
                  <a:lnTo>
                    <a:pt x="225855" y="81870"/>
                  </a:lnTo>
                  <a:lnTo>
                    <a:pt x="183093" y="73237"/>
                  </a:lnTo>
                  <a:lnTo>
                    <a:pt x="183093" y="0"/>
                  </a:lnTo>
                  <a:lnTo>
                    <a:pt x="231767" y="6540"/>
                  </a:lnTo>
                  <a:lnTo>
                    <a:pt x="275504" y="24997"/>
                  </a:lnTo>
                  <a:lnTo>
                    <a:pt x="312560" y="53626"/>
                  </a:lnTo>
                  <a:lnTo>
                    <a:pt x="341190" y="90682"/>
                  </a:lnTo>
                  <a:lnTo>
                    <a:pt x="359647" y="134420"/>
                  </a:lnTo>
                  <a:lnTo>
                    <a:pt x="366187" y="183093"/>
                  </a:lnTo>
                  <a:lnTo>
                    <a:pt x="359647" y="231767"/>
                  </a:lnTo>
                  <a:lnTo>
                    <a:pt x="341190" y="275504"/>
                  </a:lnTo>
                  <a:lnTo>
                    <a:pt x="327711" y="292950"/>
                  </a:lnTo>
                  <a:close/>
                </a:path>
              </a:pathLst>
            </a:custGeom>
            <a:solidFill>
              <a:srgbClr val="0D73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17229" y="3541612"/>
            <a:ext cx="864016" cy="70374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4515225" y="3591474"/>
            <a:ext cx="1768475" cy="372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50" spc="-10" dirty="0">
                <a:solidFill>
                  <a:srgbClr val="08377C"/>
                </a:solidFill>
                <a:latin typeface="Arial Black"/>
                <a:cs typeface="Arial Black"/>
              </a:rPr>
              <a:t>30/04/1997</a:t>
            </a:r>
            <a:endParaRPr sz="2250">
              <a:latin typeface="Arial Black"/>
              <a:cs typeface="Arial Black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573836" y="4337428"/>
            <a:ext cx="366395" cy="366395"/>
            <a:chOff x="5573836" y="4337428"/>
            <a:chExt cx="366395" cy="366395"/>
          </a:xfrm>
        </p:grpSpPr>
        <p:sp>
          <p:nvSpPr>
            <p:cNvPr id="31" name="object 31"/>
            <p:cNvSpPr/>
            <p:nvPr/>
          </p:nvSpPr>
          <p:spPr>
            <a:xfrm>
              <a:off x="5573836" y="4337428"/>
              <a:ext cx="366395" cy="366395"/>
            </a:xfrm>
            <a:custGeom>
              <a:avLst/>
              <a:gdLst/>
              <a:ahLst/>
              <a:cxnLst/>
              <a:rect l="l" t="t" r="r" b="b"/>
              <a:pathLst>
                <a:path w="366395" h="366395">
                  <a:moveTo>
                    <a:pt x="183094" y="366187"/>
                  </a:moveTo>
                  <a:lnTo>
                    <a:pt x="134420" y="359647"/>
                  </a:lnTo>
                  <a:lnTo>
                    <a:pt x="90682" y="341190"/>
                  </a:lnTo>
                  <a:lnTo>
                    <a:pt x="53627" y="312560"/>
                  </a:lnTo>
                  <a:lnTo>
                    <a:pt x="24997" y="275504"/>
                  </a:lnTo>
                  <a:lnTo>
                    <a:pt x="6540" y="231767"/>
                  </a:lnTo>
                  <a:lnTo>
                    <a:pt x="0" y="183094"/>
                  </a:lnTo>
                  <a:lnTo>
                    <a:pt x="6540" y="134420"/>
                  </a:lnTo>
                  <a:lnTo>
                    <a:pt x="24997" y="90682"/>
                  </a:lnTo>
                  <a:lnTo>
                    <a:pt x="53627" y="53626"/>
                  </a:lnTo>
                  <a:lnTo>
                    <a:pt x="90682" y="24997"/>
                  </a:lnTo>
                  <a:lnTo>
                    <a:pt x="134420" y="6540"/>
                  </a:lnTo>
                  <a:lnTo>
                    <a:pt x="183094" y="0"/>
                  </a:lnTo>
                  <a:lnTo>
                    <a:pt x="183094" y="73237"/>
                  </a:lnTo>
                  <a:lnTo>
                    <a:pt x="140332" y="81870"/>
                  </a:lnTo>
                  <a:lnTo>
                    <a:pt x="105413" y="105413"/>
                  </a:lnTo>
                  <a:lnTo>
                    <a:pt x="81870" y="140332"/>
                  </a:lnTo>
                  <a:lnTo>
                    <a:pt x="73237" y="183094"/>
                  </a:lnTo>
                  <a:lnTo>
                    <a:pt x="81870" y="225855"/>
                  </a:lnTo>
                  <a:lnTo>
                    <a:pt x="105413" y="260774"/>
                  </a:lnTo>
                  <a:lnTo>
                    <a:pt x="140332" y="284317"/>
                  </a:lnTo>
                  <a:lnTo>
                    <a:pt x="183094" y="292950"/>
                  </a:lnTo>
                  <a:lnTo>
                    <a:pt x="327711" y="292950"/>
                  </a:lnTo>
                  <a:lnTo>
                    <a:pt x="312560" y="312560"/>
                  </a:lnTo>
                  <a:lnTo>
                    <a:pt x="275504" y="341190"/>
                  </a:lnTo>
                  <a:lnTo>
                    <a:pt x="231767" y="359647"/>
                  </a:lnTo>
                  <a:lnTo>
                    <a:pt x="183094" y="366187"/>
                  </a:lnTo>
                  <a:close/>
                </a:path>
                <a:path w="366395" h="366395">
                  <a:moveTo>
                    <a:pt x="327711" y="292950"/>
                  </a:moveTo>
                  <a:lnTo>
                    <a:pt x="183094" y="292950"/>
                  </a:lnTo>
                  <a:lnTo>
                    <a:pt x="225855" y="284317"/>
                  </a:lnTo>
                  <a:lnTo>
                    <a:pt x="260774" y="260774"/>
                  </a:lnTo>
                  <a:lnTo>
                    <a:pt x="284317" y="225855"/>
                  </a:lnTo>
                  <a:lnTo>
                    <a:pt x="292950" y="183094"/>
                  </a:lnTo>
                  <a:lnTo>
                    <a:pt x="284317" y="140332"/>
                  </a:lnTo>
                  <a:lnTo>
                    <a:pt x="260774" y="105413"/>
                  </a:lnTo>
                  <a:lnTo>
                    <a:pt x="225855" y="81870"/>
                  </a:lnTo>
                  <a:lnTo>
                    <a:pt x="183094" y="73237"/>
                  </a:lnTo>
                  <a:lnTo>
                    <a:pt x="183094" y="0"/>
                  </a:lnTo>
                  <a:lnTo>
                    <a:pt x="231767" y="6540"/>
                  </a:lnTo>
                  <a:lnTo>
                    <a:pt x="275504" y="24997"/>
                  </a:lnTo>
                  <a:lnTo>
                    <a:pt x="312560" y="53626"/>
                  </a:lnTo>
                  <a:lnTo>
                    <a:pt x="341189" y="90682"/>
                  </a:lnTo>
                  <a:lnTo>
                    <a:pt x="359647" y="134420"/>
                  </a:lnTo>
                  <a:lnTo>
                    <a:pt x="366187" y="183094"/>
                  </a:lnTo>
                  <a:lnTo>
                    <a:pt x="359647" y="231767"/>
                  </a:lnTo>
                  <a:lnTo>
                    <a:pt x="341189" y="275504"/>
                  </a:lnTo>
                  <a:lnTo>
                    <a:pt x="327711" y="292950"/>
                  </a:lnTo>
                  <a:close/>
                </a:path>
              </a:pathLst>
            </a:custGeom>
            <a:solidFill>
              <a:srgbClr val="7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73836" y="4337428"/>
              <a:ext cx="366395" cy="366395"/>
            </a:xfrm>
            <a:custGeom>
              <a:avLst/>
              <a:gdLst/>
              <a:ahLst/>
              <a:cxnLst/>
              <a:rect l="l" t="t" r="r" b="b"/>
              <a:pathLst>
                <a:path w="366395" h="366395">
                  <a:moveTo>
                    <a:pt x="183094" y="366187"/>
                  </a:moveTo>
                  <a:lnTo>
                    <a:pt x="134420" y="359647"/>
                  </a:lnTo>
                  <a:lnTo>
                    <a:pt x="90682" y="341190"/>
                  </a:lnTo>
                  <a:lnTo>
                    <a:pt x="53627" y="312560"/>
                  </a:lnTo>
                  <a:lnTo>
                    <a:pt x="24997" y="275504"/>
                  </a:lnTo>
                  <a:lnTo>
                    <a:pt x="6540" y="231767"/>
                  </a:lnTo>
                  <a:lnTo>
                    <a:pt x="0" y="183094"/>
                  </a:lnTo>
                  <a:lnTo>
                    <a:pt x="6540" y="134420"/>
                  </a:lnTo>
                  <a:lnTo>
                    <a:pt x="24997" y="90682"/>
                  </a:lnTo>
                  <a:lnTo>
                    <a:pt x="53627" y="53626"/>
                  </a:lnTo>
                  <a:lnTo>
                    <a:pt x="90682" y="24997"/>
                  </a:lnTo>
                  <a:lnTo>
                    <a:pt x="134420" y="6540"/>
                  </a:lnTo>
                  <a:lnTo>
                    <a:pt x="183094" y="0"/>
                  </a:lnTo>
                  <a:lnTo>
                    <a:pt x="183094" y="73237"/>
                  </a:lnTo>
                  <a:lnTo>
                    <a:pt x="140332" y="81870"/>
                  </a:lnTo>
                  <a:lnTo>
                    <a:pt x="105413" y="105413"/>
                  </a:lnTo>
                  <a:lnTo>
                    <a:pt x="81870" y="140332"/>
                  </a:lnTo>
                  <a:lnTo>
                    <a:pt x="73237" y="183094"/>
                  </a:lnTo>
                  <a:lnTo>
                    <a:pt x="81870" y="225855"/>
                  </a:lnTo>
                  <a:lnTo>
                    <a:pt x="105413" y="260774"/>
                  </a:lnTo>
                  <a:lnTo>
                    <a:pt x="140332" y="284317"/>
                  </a:lnTo>
                  <a:lnTo>
                    <a:pt x="183094" y="292950"/>
                  </a:lnTo>
                  <a:lnTo>
                    <a:pt x="327711" y="292950"/>
                  </a:lnTo>
                  <a:lnTo>
                    <a:pt x="312560" y="312560"/>
                  </a:lnTo>
                  <a:lnTo>
                    <a:pt x="275504" y="341190"/>
                  </a:lnTo>
                  <a:lnTo>
                    <a:pt x="231767" y="359647"/>
                  </a:lnTo>
                  <a:lnTo>
                    <a:pt x="183094" y="366187"/>
                  </a:lnTo>
                  <a:close/>
                </a:path>
                <a:path w="366395" h="366395">
                  <a:moveTo>
                    <a:pt x="327711" y="292950"/>
                  </a:moveTo>
                  <a:lnTo>
                    <a:pt x="183094" y="292950"/>
                  </a:lnTo>
                  <a:lnTo>
                    <a:pt x="225855" y="284317"/>
                  </a:lnTo>
                  <a:lnTo>
                    <a:pt x="260774" y="260774"/>
                  </a:lnTo>
                  <a:lnTo>
                    <a:pt x="284317" y="225855"/>
                  </a:lnTo>
                  <a:lnTo>
                    <a:pt x="292950" y="183094"/>
                  </a:lnTo>
                  <a:lnTo>
                    <a:pt x="284317" y="140332"/>
                  </a:lnTo>
                  <a:lnTo>
                    <a:pt x="260774" y="105413"/>
                  </a:lnTo>
                  <a:lnTo>
                    <a:pt x="225855" y="81870"/>
                  </a:lnTo>
                  <a:lnTo>
                    <a:pt x="183094" y="73237"/>
                  </a:lnTo>
                  <a:lnTo>
                    <a:pt x="183094" y="0"/>
                  </a:lnTo>
                  <a:lnTo>
                    <a:pt x="231767" y="6540"/>
                  </a:lnTo>
                  <a:lnTo>
                    <a:pt x="275504" y="24997"/>
                  </a:lnTo>
                  <a:lnTo>
                    <a:pt x="312560" y="53626"/>
                  </a:lnTo>
                  <a:lnTo>
                    <a:pt x="341189" y="90682"/>
                  </a:lnTo>
                  <a:lnTo>
                    <a:pt x="359647" y="134420"/>
                  </a:lnTo>
                  <a:lnTo>
                    <a:pt x="366187" y="183094"/>
                  </a:lnTo>
                  <a:lnTo>
                    <a:pt x="359647" y="231767"/>
                  </a:lnTo>
                  <a:lnTo>
                    <a:pt x="341189" y="275504"/>
                  </a:lnTo>
                  <a:lnTo>
                    <a:pt x="327711" y="292950"/>
                  </a:lnTo>
                  <a:close/>
                </a:path>
              </a:pathLst>
            </a:custGeom>
            <a:solidFill>
              <a:srgbClr val="0D73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5573836" y="5161366"/>
            <a:ext cx="366395" cy="366395"/>
            <a:chOff x="5573836" y="5161366"/>
            <a:chExt cx="366395" cy="366395"/>
          </a:xfrm>
        </p:grpSpPr>
        <p:sp>
          <p:nvSpPr>
            <p:cNvPr id="34" name="object 34"/>
            <p:cNvSpPr/>
            <p:nvPr/>
          </p:nvSpPr>
          <p:spPr>
            <a:xfrm>
              <a:off x="5573836" y="5161366"/>
              <a:ext cx="366395" cy="366395"/>
            </a:xfrm>
            <a:custGeom>
              <a:avLst/>
              <a:gdLst/>
              <a:ahLst/>
              <a:cxnLst/>
              <a:rect l="l" t="t" r="r" b="b"/>
              <a:pathLst>
                <a:path w="366395" h="366395">
                  <a:moveTo>
                    <a:pt x="183094" y="366187"/>
                  </a:moveTo>
                  <a:lnTo>
                    <a:pt x="134420" y="359647"/>
                  </a:lnTo>
                  <a:lnTo>
                    <a:pt x="90682" y="341190"/>
                  </a:lnTo>
                  <a:lnTo>
                    <a:pt x="53627" y="312560"/>
                  </a:lnTo>
                  <a:lnTo>
                    <a:pt x="24997" y="275505"/>
                  </a:lnTo>
                  <a:lnTo>
                    <a:pt x="6540" y="231767"/>
                  </a:lnTo>
                  <a:lnTo>
                    <a:pt x="0" y="183094"/>
                  </a:lnTo>
                  <a:lnTo>
                    <a:pt x="6540" y="134420"/>
                  </a:lnTo>
                  <a:lnTo>
                    <a:pt x="24997" y="90682"/>
                  </a:lnTo>
                  <a:lnTo>
                    <a:pt x="53627" y="53627"/>
                  </a:lnTo>
                  <a:lnTo>
                    <a:pt x="90682" y="24997"/>
                  </a:lnTo>
                  <a:lnTo>
                    <a:pt x="134420" y="6540"/>
                  </a:lnTo>
                  <a:lnTo>
                    <a:pt x="183094" y="0"/>
                  </a:lnTo>
                  <a:lnTo>
                    <a:pt x="183094" y="73237"/>
                  </a:lnTo>
                  <a:lnTo>
                    <a:pt x="140332" y="81870"/>
                  </a:lnTo>
                  <a:lnTo>
                    <a:pt x="105413" y="105413"/>
                  </a:lnTo>
                  <a:lnTo>
                    <a:pt x="81870" y="140333"/>
                  </a:lnTo>
                  <a:lnTo>
                    <a:pt x="73237" y="183094"/>
                  </a:lnTo>
                  <a:lnTo>
                    <a:pt x="81870" y="225855"/>
                  </a:lnTo>
                  <a:lnTo>
                    <a:pt x="105413" y="260774"/>
                  </a:lnTo>
                  <a:lnTo>
                    <a:pt x="140332" y="284317"/>
                  </a:lnTo>
                  <a:lnTo>
                    <a:pt x="183094" y="292950"/>
                  </a:lnTo>
                  <a:lnTo>
                    <a:pt x="327711" y="292950"/>
                  </a:lnTo>
                  <a:lnTo>
                    <a:pt x="312560" y="312560"/>
                  </a:lnTo>
                  <a:lnTo>
                    <a:pt x="275504" y="341190"/>
                  </a:lnTo>
                  <a:lnTo>
                    <a:pt x="231767" y="359647"/>
                  </a:lnTo>
                  <a:lnTo>
                    <a:pt x="183094" y="366187"/>
                  </a:lnTo>
                  <a:close/>
                </a:path>
                <a:path w="366395" h="366395">
                  <a:moveTo>
                    <a:pt x="327711" y="292950"/>
                  </a:moveTo>
                  <a:lnTo>
                    <a:pt x="183094" y="292950"/>
                  </a:lnTo>
                  <a:lnTo>
                    <a:pt x="225855" y="284317"/>
                  </a:lnTo>
                  <a:lnTo>
                    <a:pt x="260774" y="260774"/>
                  </a:lnTo>
                  <a:lnTo>
                    <a:pt x="284317" y="225855"/>
                  </a:lnTo>
                  <a:lnTo>
                    <a:pt x="292950" y="183094"/>
                  </a:lnTo>
                  <a:lnTo>
                    <a:pt x="284317" y="140333"/>
                  </a:lnTo>
                  <a:lnTo>
                    <a:pt x="260774" y="105413"/>
                  </a:lnTo>
                  <a:lnTo>
                    <a:pt x="225855" y="81870"/>
                  </a:lnTo>
                  <a:lnTo>
                    <a:pt x="183094" y="73237"/>
                  </a:lnTo>
                  <a:lnTo>
                    <a:pt x="183094" y="0"/>
                  </a:lnTo>
                  <a:lnTo>
                    <a:pt x="231767" y="6540"/>
                  </a:lnTo>
                  <a:lnTo>
                    <a:pt x="275504" y="24997"/>
                  </a:lnTo>
                  <a:lnTo>
                    <a:pt x="312560" y="53627"/>
                  </a:lnTo>
                  <a:lnTo>
                    <a:pt x="341189" y="90682"/>
                  </a:lnTo>
                  <a:lnTo>
                    <a:pt x="359647" y="134420"/>
                  </a:lnTo>
                  <a:lnTo>
                    <a:pt x="366187" y="183094"/>
                  </a:lnTo>
                  <a:lnTo>
                    <a:pt x="359647" y="231767"/>
                  </a:lnTo>
                  <a:lnTo>
                    <a:pt x="341189" y="275505"/>
                  </a:lnTo>
                  <a:lnTo>
                    <a:pt x="327711" y="292950"/>
                  </a:lnTo>
                  <a:close/>
                </a:path>
              </a:pathLst>
            </a:custGeom>
            <a:solidFill>
              <a:srgbClr val="7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573836" y="5161366"/>
              <a:ext cx="366395" cy="366395"/>
            </a:xfrm>
            <a:custGeom>
              <a:avLst/>
              <a:gdLst/>
              <a:ahLst/>
              <a:cxnLst/>
              <a:rect l="l" t="t" r="r" b="b"/>
              <a:pathLst>
                <a:path w="366395" h="366395">
                  <a:moveTo>
                    <a:pt x="183094" y="366187"/>
                  </a:moveTo>
                  <a:lnTo>
                    <a:pt x="134420" y="359647"/>
                  </a:lnTo>
                  <a:lnTo>
                    <a:pt x="90682" y="341190"/>
                  </a:lnTo>
                  <a:lnTo>
                    <a:pt x="53627" y="312560"/>
                  </a:lnTo>
                  <a:lnTo>
                    <a:pt x="24997" y="275505"/>
                  </a:lnTo>
                  <a:lnTo>
                    <a:pt x="6540" y="231767"/>
                  </a:lnTo>
                  <a:lnTo>
                    <a:pt x="0" y="183094"/>
                  </a:lnTo>
                  <a:lnTo>
                    <a:pt x="6540" y="134420"/>
                  </a:lnTo>
                  <a:lnTo>
                    <a:pt x="24997" y="90682"/>
                  </a:lnTo>
                  <a:lnTo>
                    <a:pt x="53627" y="53627"/>
                  </a:lnTo>
                  <a:lnTo>
                    <a:pt x="90682" y="24997"/>
                  </a:lnTo>
                  <a:lnTo>
                    <a:pt x="134420" y="6540"/>
                  </a:lnTo>
                  <a:lnTo>
                    <a:pt x="183094" y="0"/>
                  </a:lnTo>
                  <a:lnTo>
                    <a:pt x="183094" y="73237"/>
                  </a:lnTo>
                  <a:lnTo>
                    <a:pt x="140332" y="81870"/>
                  </a:lnTo>
                  <a:lnTo>
                    <a:pt x="105413" y="105413"/>
                  </a:lnTo>
                  <a:lnTo>
                    <a:pt x="81870" y="140333"/>
                  </a:lnTo>
                  <a:lnTo>
                    <a:pt x="73237" y="183094"/>
                  </a:lnTo>
                  <a:lnTo>
                    <a:pt x="81870" y="225855"/>
                  </a:lnTo>
                  <a:lnTo>
                    <a:pt x="105413" y="260774"/>
                  </a:lnTo>
                  <a:lnTo>
                    <a:pt x="140332" y="284317"/>
                  </a:lnTo>
                  <a:lnTo>
                    <a:pt x="183094" y="292950"/>
                  </a:lnTo>
                  <a:lnTo>
                    <a:pt x="327711" y="292950"/>
                  </a:lnTo>
                  <a:lnTo>
                    <a:pt x="312560" y="312560"/>
                  </a:lnTo>
                  <a:lnTo>
                    <a:pt x="275504" y="341190"/>
                  </a:lnTo>
                  <a:lnTo>
                    <a:pt x="231767" y="359647"/>
                  </a:lnTo>
                  <a:lnTo>
                    <a:pt x="183094" y="366187"/>
                  </a:lnTo>
                  <a:close/>
                </a:path>
                <a:path w="366395" h="366395">
                  <a:moveTo>
                    <a:pt x="327711" y="292950"/>
                  </a:moveTo>
                  <a:lnTo>
                    <a:pt x="183094" y="292950"/>
                  </a:lnTo>
                  <a:lnTo>
                    <a:pt x="225855" y="284317"/>
                  </a:lnTo>
                  <a:lnTo>
                    <a:pt x="260774" y="260774"/>
                  </a:lnTo>
                  <a:lnTo>
                    <a:pt x="284317" y="225855"/>
                  </a:lnTo>
                  <a:lnTo>
                    <a:pt x="292950" y="183094"/>
                  </a:lnTo>
                  <a:lnTo>
                    <a:pt x="284317" y="140333"/>
                  </a:lnTo>
                  <a:lnTo>
                    <a:pt x="260774" y="105413"/>
                  </a:lnTo>
                  <a:lnTo>
                    <a:pt x="225855" y="81870"/>
                  </a:lnTo>
                  <a:lnTo>
                    <a:pt x="183094" y="73237"/>
                  </a:lnTo>
                  <a:lnTo>
                    <a:pt x="183094" y="0"/>
                  </a:lnTo>
                  <a:lnTo>
                    <a:pt x="231767" y="6540"/>
                  </a:lnTo>
                  <a:lnTo>
                    <a:pt x="275504" y="24997"/>
                  </a:lnTo>
                  <a:lnTo>
                    <a:pt x="312560" y="53627"/>
                  </a:lnTo>
                  <a:lnTo>
                    <a:pt x="341189" y="90682"/>
                  </a:lnTo>
                  <a:lnTo>
                    <a:pt x="359647" y="134420"/>
                  </a:lnTo>
                  <a:lnTo>
                    <a:pt x="366187" y="183094"/>
                  </a:lnTo>
                  <a:lnTo>
                    <a:pt x="359647" y="231767"/>
                  </a:lnTo>
                  <a:lnTo>
                    <a:pt x="341189" y="275505"/>
                  </a:lnTo>
                  <a:lnTo>
                    <a:pt x="327711" y="292950"/>
                  </a:lnTo>
                  <a:close/>
                </a:path>
              </a:pathLst>
            </a:custGeom>
            <a:solidFill>
              <a:srgbClr val="0D73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5573836" y="6011898"/>
            <a:ext cx="366395" cy="366395"/>
            <a:chOff x="5573836" y="6011898"/>
            <a:chExt cx="366395" cy="366395"/>
          </a:xfrm>
        </p:grpSpPr>
        <p:sp>
          <p:nvSpPr>
            <p:cNvPr id="37" name="object 37"/>
            <p:cNvSpPr/>
            <p:nvPr/>
          </p:nvSpPr>
          <p:spPr>
            <a:xfrm>
              <a:off x="5573836" y="6011898"/>
              <a:ext cx="366395" cy="366395"/>
            </a:xfrm>
            <a:custGeom>
              <a:avLst/>
              <a:gdLst/>
              <a:ahLst/>
              <a:cxnLst/>
              <a:rect l="l" t="t" r="r" b="b"/>
              <a:pathLst>
                <a:path w="366395" h="366395">
                  <a:moveTo>
                    <a:pt x="183094" y="366187"/>
                  </a:moveTo>
                  <a:lnTo>
                    <a:pt x="134420" y="359647"/>
                  </a:lnTo>
                  <a:lnTo>
                    <a:pt x="90682" y="341190"/>
                  </a:lnTo>
                  <a:lnTo>
                    <a:pt x="53627" y="312561"/>
                  </a:lnTo>
                  <a:lnTo>
                    <a:pt x="24997" y="275505"/>
                  </a:lnTo>
                  <a:lnTo>
                    <a:pt x="6540" y="231767"/>
                  </a:lnTo>
                  <a:lnTo>
                    <a:pt x="0" y="183094"/>
                  </a:lnTo>
                  <a:lnTo>
                    <a:pt x="6540" y="134420"/>
                  </a:lnTo>
                  <a:lnTo>
                    <a:pt x="24997" y="90682"/>
                  </a:lnTo>
                  <a:lnTo>
                    <a:pt x="53627" y="53627"/>
                  </a:lnTo>
                  <a:lnTo>
                    <a:pt x="90682" y="24997"/>
                  </a:lnTo>
                  <a:lnTo>
                    <a:pt x="134420" y="6540"/>
                  </a:lnTo>
                  <a:lnTo>
                    <a:pt x="183094" y="0"/>
                  </a:lnTo>
                  <a:lnTo>
                    <a:pt x="183094" y="73237"/>
                  </a:lnTo>
                  <a:lnTo>
                    <a:pt x="140332" y="81870"/>
                  </a:lnTo>
                  <a:lnTo>
                    <a:pt x="105413" y="105413"/>
                  </a:lnTo>
                  <a:lnTo>
                    <a:pt x="81870" y="140333"/>
                  </a:lnTo>
                  <a:lnTo>
                    <a:pt x="73237" y="183094"/>
                  </a:lnTo>
                  <a:lnTo>
                    <a:pt x="81870" y="225854"/>
                  </a:lnTo>
                  <a:lnTo>
                    <a:pt x="105413" y="260774"/>
                  </a:lnTo>
                  <a:lnTo>
                    <a:pt x="140332" y="284317"/>
                  </a:lnTo>
                  <a:lnTo>
                    <a:pt x="183094" y="292950"/>
                  </a:lnTo>
                  <a:lnTo>
                    <a:pt x="327711" y="292950"/>
                  </a:lnTo>
                  <a:lnTo>
                    <a:pt x="312560" y="312561"/>
                  </a:lnTo>
                  <a:lnTo>
                    <a:pt x="275504" y="341190"/>
                  </a:lnTo>
                  <a:lnTo>
                    <a:pt x="231767" y="359647"/>
                  </a:lnTo>
                  <a:lnTo>
                    <a:pt x="183094" y="366187"/>
                  </a:lnTo>
                  <a:close/>
                </a:path>
                <a:path w="366395" h="366395">
                  <a:moveTo>
                    <a:pt x="327711" y="292950"/>
                  </a:moveTo>
                  <a:lnTo>
                    <a:pt x="183094" y="292950"/>
                  </a:lnTo>
                  <a:lnTo>
                    <a:pt x="225855" y="284317"/>
                  </a:lnTo>
                  <a:lnTo>
                    <a:pt x="260774" y="260774"/>
                  </a:lnTo>
                  <a:lnTo>
                    <a:pt x="284317" y="225854"/>
                  </a:lnTo>
                  <a:lnTo>
                    <a:pt x="292950" y="183094"/>
                  </a:lnTo>
                  <a:lnTo>
                    <a:pt x="284317" y="140333"/>
                  </a:lnTo>
                  <a:lnTo>
                    <a:pt x="260774" y="105413"/>
                  </a:lnTo>
                  <a:lnTo>
                    <a:pt x="225855" y="81870"/>
                  </a:lnTo>
                  <a:lnTo>
                    <a:pt x="183094" y="73237"/>
                  </a:lnTo>
                  <a:lnTo>
                    <a:pt x="183094" y="0"/>
                  </a:lnTo>
                  <a:lnTo>
                    <a:pt x="231767" y="6540"/>
                  </a:lnTo>
                  <a:lnTo>
                    <a:pt x="275504" y="24997"/>
                  </a:lnTo>
                  <a:lnTo>
                    <a:pt x="312560" y="53627"/>
                  </a:lnTo>
                  <a:lnTo>
                    <a:pt x="341189" y="90682"/>
                  </a:lnTo>
                  <a:lnTo>
                    <a:pt x="359647" y="134420"/>
                  </a:lnTo>
                  <a:lnTo>
                    <a:pt x="366187" y="183094"/>
                  </a:lnTo>
                  <a:lnTo>
                    <a:pt x="359647" y="231767"/>
                  </a:lnTo>
                  <a:lnTo>
                    <a:pt x="341189" y="275505"/>
                  </a:lnTo>
                  <a:lnTo>
                    <a:pt x="327711" y="292950"/>
                  </a:lnTo>
                  <a:close/>
                </a:path>
              </a:pathLst>
            </a:custGeom>
            <a:solidFill>
              <a:srgbClr val="7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573836" y="6011898"/>
              <a:ext cx="366395" cy="366395"/>
            </a:xfrm>
            <a:custGeom>
              <a:avLst/>
              <a:gdLst/>
              <a:ahLst/>
              <a:cxnLst/>
              <a:rect l="l" t="t" r="r" b="b"/>
              <a:pathLst>
                <a:path w="366395" h="366395">
                  <a:moveTo>
                    <a:pt x="183094" y="366187"/>
                  </a:moveTo>
                  <a:lnTo>
                    <a:pt x="134420" y="359647"/>
                  </a:lnTo>
                  <a:lnTo>
                    <a:pt x="90682" y="341190"/>
                  </a:lnTo>
                  <a:lnTo>
                    <a:pt x="53627" y="312561"/>
                  </a:lnTo>
                  <a:lnTo>
                    <a:pt x="24997" y="275505"/>
                  </a:lnTo>
                  <a:lnTo>
                    <a:pt x="6540" y="231767"/>
                  </a:lnTo>
                  <a:lnTo>
                    <a:pt x="0" y="183094"/>
                  </a:lnTo>
                  <a:lnTo>
                    <a:pt x="6540" y="134420"/>
                  </a:lnTo>
                  <a:lnTo>
                    <a:pt x="24997" y="90682"/>
                  </a:lnTo>
                  <a:lnTo>
                    <a:pt x="53627" y="53627"/>
                  </a:lnTo>
                  <a:lnTo>
                    <a:pt x="90682" y="24997"/>
                  </a:lnTo>
                  <a:lnTo>
                    <a:pt x="134420" y="6540"/>
                  </a:lnTo>
                  <a:lnTo>
                    <a:pt x="183094" y="0"/>
                  </a:lnTo>
                  <a:lnTo>
                    <a:pt x="183094" y="73237"/>
                  </a:lnTo>
                  <a:lnTo>
                    <a:pt x="140332" y="81870"/>
                  </a:lnTo>
                  <a:lnTo>
                    <a:pt x="105413" y="105413"/>
                  </a:lnTo>
                  <a:lnTo>
                    <a:pt x="81870" y="140333"/>
                  </a:lnTo>
                  <a:lnTo>
                    <a:pt x="73237" y="183094"/>
                  </a:lnTo>
                  <a:lnTo>
                    <a:pt x="81870" y="225854"/>
                  </a:lnTo>
                  <a:lnTo>
                    <a:pt x="105413" y="260774"/>
                  </a:lnTo>
                  <a:lnTo>
                    <a:pt x="140332" y="284317"/>
                  </a:lnTo>
                  <a:lnTo>
                    <a:pt x="183094" y="292950"/>
                  </a:lnTo>
                  <a:lnTo>
                    <a:pt x="327711" y="292950"/>
                  </a:lnTo>
                  <a:lnTo>
                    <a:pt x="312560" y="312561"/>
                  </a:lnTo>
                  <a:lnTo>
                    <a:pt x="275504" y="341190"/>
                  </a:lnTo>
                  <a:lnTo>
                    <a:pt x="231767" y="359647"/>
                  </a:lnTo>
                  <a:lnTo>
                    <a:pt x="183094" y="366187"/>
                  </a:lnTo>
                  <a:close/>
                </a:path>
                <a:path w="366395" h="366395">
                  <a:moveTo>
                    <a:pt x="327711" y="292950"/>
                  </a:moveTo>
                  <a:lnTo>
                    <a:pt x="183094" y="292950"/>
                  </a:lnTo>
                  <a:lnTo>
                    <a:pt x="225855" y="284317"/>
                  </a:lnTo>
                  <a:lnTo>
                    <a:pt x="260774" y="260774"/>
                  </a:lnTo>
                  <a:lnTo>
                    <a:pt x="284317" y="225854"/>
                  </a:lnTo>
                  <a:lnTo>
                    <a:pt x="292950" y="183094"/>
                  </a:lnTo>
                  <a:lnTo>
                    <a:pt x="284317" y="140333"/>
                  </a:lnTo>
                  <a:lnTo>
                    <a:pt x="260774" y="105413"/>
                  </a:lnTo>
                  <a:lnTo>
                    <a:pt x="225855" y="81870"/>
                  </a:lnTo>
                  <a:lnTo>
                    <a:pt x="183094" y="73237"/>
                  </a:lnTo>
                  <a:lnTo>
                    <a:pt x="183094" y="0"/>
                  </a:lnTo>
                  <a:lnTo>
                    <a:pt x="231767" y="6540"/>
                  </a:lnTo>
                  <a:lnTo>
                    <a:pt x="275504" y="24997"/>
                  </a:lnTo>
                  <a:lnTo>
                    <a:pt x="312560" y="53627"/>
                  </a:lnTo>
                  <a:lnTo>
                    <a:pt x="341189" y="90682"/>
                  </a:lnTo>
                  <a:lnTo>
                    <a:pt x="359647" y="134420"/>
                  </a:lnTo>
                  <a:lnTo>
                    <a:pt x="366187" y="183094"/>
                  </a:lnTo>
                  <a:lnTo>
                    <a:pt x="359647" y="231767"/>
                  </a:lnTo>
                  <a:lnTo>
                    <a:pt x="341189" y="275505"/>
                  </a:lnTo>
                  <a:lnTo>
                    <a:pt x="327711" y="292950"/>
                  </a:lnTo>
                  <a:close/>
                </a:path>
              </a:pathLst>
            </a:custGeom>
            <a:solidFill>
              <a:srgbClr val="0D73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15944901" y="4826074"/>
            <a:ext cx="1684655" cy="2371725"/>
            <a:chOff x="15944901" y="4826074"/>
            <a:chExt cx="1684655" cy="2371725"/>
          </a:xfrm>
        </p:grpSpPr>
        <p:sp>
          <p:nvSpPr>
            <p:cNvPr id="40" name="object 40"/>
            <p:cNvSpPr/>
            <p:nvPr/>
          </p:nvSpPr>
          <p:spPr>
            <a:xfrm>
              <a:off x="16002051" y="4883223"/>
              <a:ext cx="1570355" cy="2257425"/>
            </a:xfrm>
            <a:custGeom>
              <a:avLst/>
              <a:gdLst/>
              <a:ahLst/>
              <a:cxnLst/>
              <a:rect l="l" t="t" r="r" b="b"/>
              <a:pathLst>
                <a:path w="1570355" h="2257425">
                  <a:moveTo>
                    <a:pt x="1336465" y="2256896"/>
                  </a:moveTo>
                  <a:lnTo>
                    <a:pt x="233549" y="2256896"/>
                  </a:lnTo>
                  <a:lnTo>
                    <a:pt x="191452" y="2252731"/>
                  </a:lnTo>
                  <a:lnTo>
                    <a:pt x="146998" y="2239222"/>
                  </a:lnTo>
                  <a:lnTo>
                    <a:pt x="106013" y="2217341"/>
                  </a:lnTo>
                  <a:lnTo>
                    <a:pt x="69745" y="2187604"/>
                  </a:lnTo>
                  <a:lnTo>
                    <a:pt x="40007" y="2151336"/>
                  </a:lnTo>
                  <a:lnTo>
                    <a:pt x="18126" y="2110350"/>
                  </a:lnTo>
                  <a:lnTo>
                    <a:pt x="4618" y="2065897"/>
                  </a:lnTo>
                  <a:lnTo>
                    <a:pt x="0" y="2019223"/>
                  </a:lnTo>
                  <a:lnTo>
                    <a:pt x="0" y="238125"/>
                  </a:lnTo>
                  <a:lnTo>
                    <a:pt x="4618" y="191452"/>
                  </a:lnTo>
                  <a:lnTo>
                    <a:pt x="18126" y="146998"/>
                  </a:lnTo>
                  <a:lnTo>
                    <a:pt x="40007" y="106013"/>
                  </a:lnTo>
                  <a:lnTo>
                    <a:pt x="69745" y="69745"/>
                  </a:lnTo>
                  <a:lnTo>
                    <a:pt x="106013" y="40007"/>
                  </a:lnTo>
                  <a:lnTo>
                    <a:pt x="146998" y="18126"/>
                  </a:lnTo>
                  <a:lnTo>
                    <a:pt x="191452" y="4617"/>
                  </a:lnTo>
                  <a:lnTo>
                    <a:pt x="238125" y="0"/>
                  </a:lnTo>
                  <a:lnTo>
                    <a:pt x="1331890" y="0"/>
                  </a:lnTo>
                  <a:lnTo>
                    <a:pt x="1378563" y="4617"/>
                  </a:lnTo>
                  <a:lnTo>
                    <a:pt x="1423016" y="18126"/>
                  </a:lnTo>
                  <a:lnTo>
                    <a:pt x="1464001" y="40007"/>
                  </a:lnTo>
                  <a:lnTo>
                    <a:pt x="1500269" y="69745"/>
                  </a:lnTo>
                  <a:lnTo>
                    <a:pt x="1530007" y="106013"/>
                  </a:lnTo>
                  <a:lnTo>
                    <a:pt x="1551888" y="146998"/>
                  </a:lnTo>
                  <a:lnTo>
                    <a:pt x="1565397" y="191452"/>
                  </a:lnTo>
                  <a:lnTo>
                    <a:pt x="1570014" y="238125"/>
                  </a:lnTo>
                  <a:lnTo>
                    <a:pt x="1570014" y="2019223"/>
                  </a:lnTo>
                  <a:lnTo>
                    <a:pt x="1565397" y="2065897"/>
                  </a:lnTo>
                  <a:lnTo>
                    <a:pt x="1551888" y="2110350"/>
                  </a:lnTo>
                  <a:lnTo>
                    <a:pt x="1530007" y="2151336"/>
                  </a:lnTo>
                  <a:lnTo>
                    <a:pt x="1500269" y="2187604"/>
                  </a:lnTo>
                  <a:lnTo>
                    <a:pt x="1464001" y="2217341"/>
                  </a:lnTo>
                  <a:lnTo>
                    <a:pt x="1423016" y="2239222"/>
                  </a:lnTo>
                  <a:lnTo>
                    <a:pt x="1378563" y="2252731"/>
                  </a:lnTo>
                  <a:lnTo>
                    <a:pt x="1336465" y="22568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6002051" y="4883224"/>
              <a:ext cx="1570355" cy="2257425"/>
            </a:xfrm>
            <a:custGeom>
              <a:avLst/>
              <a:gdLst/>
              <a:ahLst/>
              <a:cxnLst/>
              <a:rect l="l" t="t" r="r" b="b"/>
              <a:pathLst>
                <a:path w="1570355" h="2257425">
                  <a:moveTo>
                    <a:pt x="238128" y="0"/>
                  </a:moveTo>
                  <a:lnTo>
                    <a:pt x="1331858" y="0"/>
                  </a:lnTo>
                  <a:lnTo>
                    <a:pt x="1378532" y="4608"/>
                  </a:lnTo>
                  <a:lnTo>
                    <a:pt x="1422989" y="18112"/>
                  </a:lnTo>
                  <a:lnTo>
                    <a:pt x="1463979" y="39990"/>
                  </a:lnTo>
                  <a:lnTo>
                    <a:pt x="1500253" y="69726"/>
                  </a:lnTo>
                  <a:lnTo>
                    <a:pt x="1529996" y="105995"/>
                  </a:lnTo>
                  <a:lnTo>
                    <a:pt x="1551883" y="146983"/>
                  </a:lnTo>
                  <a:lnTo>
                    <a:pt x="1565395" y="191442"/>
                  </a:lnTo>
                  <a:lnTo>
                    <a:pt x="1570014" y="238117"/>
                  </a:lnTo>
                  <a:lnTo>
                    <a:pt x="1570020" y="2019163"/>
                  </a:lnTo>
                  <a:lnTo>
                    <a:pt x="1565412" y="2065846"/>
                  </a:lnTo>
                  <a:lnTo>
                    <a:pt x="1551908" y="2110313"/>
                  </a:lnTo>
                  <a:lnTo>
                    <a:pt x="1530025" y="2151312"/>
                  </a:lnTo>
                  <a:lnTo>
                    <a:pt x="1500282" y="2187593"/>
                  </a:lnTo>
                  <a:lnTo>
                    <a:pt x="1464003" y="2217340"/>
                  </a:lnTo>
                  <a:lnTo>
                    <a:pt x="1423004" y="2239226"/>
                  </a:lnTo>
                  <a:lnTo>
                    <a:pt x="1378537" y="2252733"/>
                  </a:lnTo>
                  <a:lnTo>
                    <a:pt x="1331858" y="2257349"/>
                  </a:lnTo>
                  <a:lnTo>
                    <a:pt x="238121" y="2257348"/>
                  </a:lnTo>
                  <a:lnTo>
                    <a:pt x="191436" y="2252726"/>
                  </a:lnTo>
                  <a:lnTo>
                    <a:pt x="146973" y="2239209"/>
                  </a:lnTo>
                  <a:lnTo>
                    <a:pt x="105982" y="2217316"/>
                  </a:lnTo>
                  <a:lnTo>
                    <a:pt x="69714" y="2187566"/>
                  </a:lnTo>
                  <a:lnTo>
                    <a:pt x="39980" y="2151286"/>
                  </a:lnTo>
                  <a:lnTo>
                    <a:pt x="18107" y="2110291"/>
                  </a:lnTo>
                  <a:lnTo>
                    <a:pt x="4611" y="2065831"/>
                  </a:lnTo>
                  <a:lnTo>
                    <a:pt x="0" y="2019158"/>
                  </a:lnTo>
                  <a:lnTo>
                    <a:pt x="0" y="238116"/>
                  </a:lnTo>
                  <a:lnTo>
                    <a:pt x="4620" y="191443"/>
                  </a:lnTo>
                  <a:lnTo>
                    <a:pt x="18130" y="146990"/>
                  </a:lnTo>
                  <a:lnTo>
                    <a:pt x="40013" y="106006"/>
                  </a:lnTo>
                  <a:lnTo>
                    <a:pt x="69751" y="69740"/>
                  </a:lnTo>
                  <a:lnTo>
                    <a:pt x="106020" y="40004"/>
                  </a:lnTo>
                  <a:lnTo>
                    <a:pt x="147004" y="18124"/>
                  </a:lnTo>
                  <a:lnTo>
                    <a:pt x="191457" y="4617"/>
                  </a:lnTo>
                  <a:lnTo>
                    <a:pt x="238128" y="0"/>
                  </a:lnTo>
                </a:path>
              </a:pathLst>
            </a:custGeom>
            <a:ln w="114299">
              <a:solidFill>
                <a:srgbClr val="0837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0" y="2034342"/>
            <a:ext cx="15339694" cy="8239759"/>
            <a:chOff x="0" y="2034342"/>
            <a:chExt cx="15339694" cy="8239759"/>
          </a:xfrm>
        </p:grpSpPr>
        <p:sp>
          <p:nvSpPr>
            <p:cNvPr id="43" name="object 43"/>
            <p:cNvSpPr/>
            <p:nvPr/>
          </p:nvSpPr>
          <p:spPr>
            <a:xfrm>
              <a:off x="9843902" y="5615352"/>
              <a:ext cx="1579880" cy="542290"/>
            </a:xfrm>
            <a:custGeom>
              <a:avLst/>
              <a:gdLst/>
              <a:ahLst/>
              <a:cxnLst/>
              <a:rect l="l" t="t" r="r" b="b"/>
              <a:pathLst>
                <a:path w="1579879" h="542289">
                  <a:moveTo>
                    <a:pt x="0" y="541952"/>
                  </a:moveTo>
                  <a:lnTo>
                    <a:pt x="1579339" y="0"/>
                  </a:lnTo>
                </a:path>
              </a:pathLst>
            </a:custGeom>
            <a:ln w="66674">
              <a:solidFill>
                <a:srgbClr val="B807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1264649" y="5564036"/>
              <a:ext cx="158750" cy="189230"/>
            </a:xfrm>
            <a:custGeom>
              <a:avLst/>
              <a:gdLst/>
              <a:ahLst/>
              <a:cxnLst/>
              <a:rect l="l" t="t" r="r" b="b"/>
              <a:pathLst>
                <a:path w="158750" h="189229">
                  <a:moveTo>
                    <a:pt x="0" y="0"/>
                  </a:moveTo>
                  <a:lnTo>
                    <a:pt x="158591" y="51315"/>
                  </a:lnTo>
                  <a:lnTo>
                    <a:pt x="64922" y="189195"/>
                  </a:lnTo>
                </a:path>
              </a:pathLst>
            </a:custGeom>
            <a:ln w="66674">
              <a:solidFill>
                <a:srgbClr val="B807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843903" y="6157316"/>
              <a:ext cx="1887855" cy="269875"/>
            </a:xfrm>
            <a:custGeom>
              <a:avLst/>
              <a:gdLst/>
              <a:ahLst/>
              <a:cxnLst/>
              <a:rect l="l" t="t" r="r" b="b"/>
              <a:pathLst>
                <a:path w="1887854" h="269875">
                  <a:moveTo>
                    <a:pt x="0" y="0"/>
                  </a:moveTo>
                  <a:lnTo>
                    <a:pt x="1887293" y="269398"/>
                  </a:lnTo>
                </a:path>
              </a:pathLst>
            </a:custGeom>
            <a:ln w="66674">
              <a:solidFill>
                <a:srgbClr val="B807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585052" y="6308862"/>
              <a:ext cx="146685" cy="198120"/>
            </a:xfrm>
            <a:custGeom>
              <a:avLst/>
              <a:gdLst/>
              <a:ahLst/>
              <a:cxnLst/>
              <a:rect l="l" t="t" r="r" b="b"/>
              <a:pathLst>
                <a:path w="146684" h="198120">
                  <a:moveTo>
                    <a:pt x="28265" y="0"/>
                  </a:moveTo>
                  <a:lnTo>
                    <a:pt x="146144" y="117852"/>
                  </a:lnTo>
                  <a:lnTo>
                    <a:pt x="0" y="198017"/>
                  </a:lnTo>
                </a:path>
              </a:pathLst>
            </a:custGeom>
            <a:ln w="66674">
              <a:solidFill>
                <a:srgbClr val="B807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6580499"/>
              <a:ext cx="7327480" cy="369305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4973242" y="2483473"/>
              <a:ext cx="366395" cy="366395"/>
            </a:xfrm>
            <a:custGeom>
              <a:avLst/>
              <a:gdLst/>
              <a:ahLst/>
              <a:cxnLst/>
              <a:rect l="l" t="t" r="r" b="b"/>
              <a:pathLst>
                <a:path w="366394" h="366394">
                  <a:moveTo>
                    <a:pt x="183094" y="366187"/>
                  </a:moveTo>
                  <a:lnTo>
                    <a:pt x="134421" y="359647"/>
                  </a:lnTo>
                  <a:lnTo>
                    <a:pt x="90683" y="341190"/>
                  </a:lnTo>
                  <a:lnTo>
                    <a:pt x="53627" y="312560"/>
                  </a:lnTo>
                  <a:lnTo>
                    <a:pt x="24998" y="275504"/>
                  </a:lnTo>
                  <a:lnTo>
                    <a:pt x="6540" y="231767"/>
                  </a:lnTo>
                  <a:lnTo>
                    <a:pt x="0" y="183093"/>
                  </a:lnTo>
                  <a:lnTo>
                    <a:pt x="6540" y="134420"/>
                  </a:lnTo>
                  <a:lnTo>
                    <a:pt x="24998" y="90682"/>
                  </a:lnTo>
                  <a:lnTo>
                    <a:pt x="53627" y="53627"/>
                  </a:lnTo>
                  <a:lnTo>
                    <a:pt x="90683" y="24997"/>
                  </a:lnTo>
                  <a:lnTo>
                    <a:pt x="134421" y="6540"/>
                  </a:lnTo>
                  <a:lnTo>
                    <a:pt x="183094" y="0"/>
                  </a:lnTo>
                  <a:lnTo>
                    <a:pt x="183094" y="73237"/>
                  </a:lnTo>
                  <a:lnTo>
                    <a:pt x="140333" y="81870"/>
                  </a:lnTo>
                  <a:lnTo>
                    <a:pt x="105413" y="105413"/>
                  </a:lnTo>
                  <a:lnTo>
                    <a:pt x="81870" y="140332"/>
                  </a:lnTo>
                  <a:lnTo>
                    <a:pt x="73237" y="183093"/>
                  </a:lnTo>
                  <a:lnTo>
                    <a:pt x="81870" y="225855"/>
                  </a:lnTo>
                  <a:lnTo>
                    <a:pt x="105413" y="260774"/>
                  </a:lnTo>
                  <a:lnTo>
                    <a:pt x="140333" y="284317"/>
                  </a:lnTo>
                  <a:lnTo>
                    <a:pt x="183094" y="292950"/>
                  </a:lnTo>
                  <a:lnTo>
                    <a:pt x="327711" y="292950"/>
                  </a:lnTo>
                  <a:lnTo>
                    <a:pt x="312561" y="312560"/>
                  </a:lnTo>
                  <a:lnTo>
                    <a:pt x="275505" y="341190"/>
                  </a:lnTo>
                  <a:lnTo>
                    <a:pt x="231768" y="359647"/>
                  </a:lnTo>
                  <a:lnTo>
                    <a:pt x="183094" y="366187"/>
                  </a:lnTo>
                  <a:close/>
                </a:path>
                <a:path w="366394" h="366394">
                  <a:moveTo>
                    <a:pt x="327711" y="292950"/>
                  </a:moveTo>
                  <a:lnTo>
                    <a:pt x="183094" y="292950"/>
                  </a:lnTo>
                  <a:lnTo>
                    <a:pt x="225855" y="284317"/>
                  </a:lnTo>
                  <a:lnTo>
                    <a:pt x="260774" y="260774"/>
                  </a:lnTo>
                  <a:lnTo>
                    <a:pt x="284317" y="225855"/>
                  </a:lnTo>
                  <a:lnTo>
                    <a:pt x="292950" y="183093"/>
                  </a:lnTo>
                  <a:lnTo>
                    <a:pt x="284317" y="140332"/>
                  </a:lnTo>
                  <a:lnTo>
                    <a:pt x="260774" y="105413"/>
                  </a:lnTo>
                  <a:lnTo>
                    <a:pt x="225855" y="81870"/>
                  </a:lnTo>
                  <a:lnTo>
                    <a:pt x="183094" y="73237"/>
                  </a:lnTo>
                  <a:lnTo>
                    <a:pt x="183094" y="0"/>
                  </a:lnTo>
                  <a:lnTo>
                    <a:pt x="231768" y="6540"/>
                  </a:lnTo>
                  <a:lnTo>
                    <a:pt x="275505" y="24997"/>
                  </a:lnTo>
                  <a:lnTo>
                    <a:pt x="312561" y="53627"/>
                  </a:lnTo>
                  <a:lnTo>
                    <a:pt x="341190" y="90682"/>
                  </a:lnTo>
                  <a:lnTo>
                    <a:pt x="359647" y="134420"/>
                  </a:lnTo>
                  <a:lnTo>
                    <a:pt x="366187" y="183093"/>
                  </a:lnTo>
                  <a:lnTo>
                    <a:pt x="359647" y="231767"/>
                  </a:lnTo>
                  <a:lnTo>
                    <a:pt x="341190" y="275504"/>
                  </a:lnTo>
                  <a:lnTo>
                    <a:pt x="327711" y="292950"/>
                  </a:lnTo>
                  <a:close/>
                </a:path>
              </a:pathLst>
            </a:custGeom>
            <a:solidFill>
              <a:srgbClr val="7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4973242" y="2483473"/>
              <a:ext cx="366395" cy="366395"/>
            </a:xfrm>
            <a:custGeom>
              <a:avLst/>
              <a:gdLst/>
              <a:ahLst/>
              <a:cxnLst/>
              <a:rect l="l" t="t" r="r" b="b"/>
              <a:pathLst>
                <a:path w="366394" h="366394">
                  <a:moveTo>
                    <a:pt x="183094" y="366187"/>
                  </a:moveTo>
                  <a:lnTo>
                    <a:pt x="134421" y="359647"/>
                  </a:lnTo>
                  <a:lnTo>
                    <a:pt x="90683" y="341190"/>
                  </a:lnTo>
                  <a:lnTo>
                    <a:pt x="53627" y="312560"/>
                  </a:lnTo>
                  <a:lnTo>
                    <a:pt x="24998" y="275504"/>
                  </a:lnTo>
                  <a:lnTo>
                    <a:pt x="6540" y="231767"/>
                  </a:lnTo>
                  <a:lnTo>
                    <a:pt x="0" y="183093"/>
                  </a:lnTo>
                  <a:lnTo>
                    <a:pt x="6540" y="134420"/>
                  </a:lnTo>
                  <a:lnTo>
                    <a:pt x="24998" y="90682"/>
                  </a:lnTo>
                  <a:lnTo>
                    <a:pt x="53627" y="53627"/>
                  </a:lnTo>
                  <a:lnTo>
                    <a:pt x="90683" y="24997"/>
                  </a:lnTo>
                  <a:lnTo>
                    <a:pt x="134421" y="6540"/>
                  </a:lnTo>
                  <a:lnTo>
                    <a:pt x="183094" y="0"/>
                  </a:lnTo>
                  <a:lnTo>
                    <a:pt x="183094" y="73237"/>
                  </a:lnTo>
                  <a:lnTo>
                    <a:pt x="140333" y="81870"/>
                  </a:lnTo>
                  <a:lnTo>
                    <a:pt x="105413" y="105413"/>
                  </a:lnTo>
                  <a:lnTo>
                    <a:pt x="81870" y="140332"/>
                  </a:lnTo>
                  <a:lnTo>
                    <a:pt x="73237" y="183093"/>
                  </a:lnTo>
                  <a:lnTo>
                    <a:pt x="81870" y="225855"/>
                  </a:lnTo>
                  <a:lnTo>
                    <a:pt x="105413" y="260774"/>
                  </a:lnTo>
                  <a:lnTo>
                    <a:pt x="140333" y="284317"/>
                  </a:lnTo>
                  <a:lnTo>
                    <a:pt x="183094" y="292950"/>
                  </a:lnTo>
                  <a:lnTo>
                    <a:pt x="327711" y="292950"/>
                  </a:lnTo>
                  <a:lnTo>
                    <a:pt x="312561" y="312560"/>
                  </a:lnTo>
                  <a:lnTo>
                    <a:pt x="275505" y="341190"/>
                  </a:lnTo>
                  <a:lnTo>
                    <a:pt x="231768" y="359647"/>
                  </a:lnTo>
                  <a:lnTo>
                    <a:pt x="183094" y="366187"/>
                  </a:lnTo>
                  <a:close/>
                </a:path>
                <a:path w="366394" h="366394">
                  <a:moveTo>
                    <a:pt x="327711" y="292950"/>
                  </a:moveTo>
                  <a:lnTo>
                    <a:pt x="183094" y="292950"/>
                  </a:lnTo>
                  <a:lnTo>
                    <a:pt x="225855" y="284317"/>
                  </a:lnTo>
                  <a:lnTo>
                    <a:pt x="260774" y="260774"/>
                  </a:lnTo>
                  <a:lnTo>
                    <a:pt x="284317" y="225855"/>
                  </a:lnTo>
                  <a:lnTo>
                    <a:pt x="292950" y="183093"/>
                  </a:lnTo>
                  <a:lnTo>
                    <a:pt x="284317" y="140332"/>
                  </a:lnTo>
                  <a:lnTo>
                    <a:pt x="260774" y="105413"/>
                  </a:lnTo>
                  <a:lnTo>
                    <a:pt x="225855" y="81870"/>
                  </a:lnTo>
                  <a:lnTo>
                    <a:pt x="183094" y="73237"/>
                  </a:lnTo>
                  <a:lnTo>
                    <a:pt x="183094" y="0"/>
                  </a:lnTo>
                  <a:lnTo>
                    <a:pt x="231768" y="6540"/>
                  </a:lnTo>
                  <a:lnTo>
                    <a:pt x="275505" y="24997"/>
                  </a:lnTo>
                  <a:lnTo>
                    <a:pt x="312561" y="53627"/>
                  </a:lnTo>
                  <a:lnTo>
                    <a:pt x="341190" y="90682"/>
                  </a:lnTo>
                  <a:lnTo>
                    <a:pt x="359647" y="134420"/>
                  </a:lnTo>
                  <a:lnTo>
                    <a:pt x="366187" y="183093"/>
                  </a:lnTo>
                  <a:lnTo>
                    <a:pt x="359647" y="231767"/>
                  </a:lnTo>
                  <a:lnTo>
                    <a:pt x="341190" y="275504"/>
                  </a:lnTo>
                  <a:lnTo>
                    <a:pt x="327711" y="292950"/>
                  </a:lnTo>
                  <a:close/>
                </a:path>
              </a:pathLst>
            </a:custGeom>
            <a:solidFill>
              <a:srgbClr val="0D73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370069" y="7804245"/>
              <a:ext cx="5661660" cy="2259330"/>
            </a:xfrm>
            <a:custGeom>
              <a:avLst/>
              <a:gdLst/>
              <a:ahLst/>
              <a:cxnLst/>
              <a:rect l="l" t="t" r="r" b="b"/>
              <a:pathLst>
                <a:path w="5661660" h="2259329">
                  <a:moveTo>
                    <a:pt x="5356434" y="2258849"/>
                  </a:moveTo>
                  <a:lnTo>
                    <a:pt x="304799" y="2258849"/>
                  </a:lnTo>
                  <a:lnTo>
                    <a:pt x="255359" y="2254860"/>
                  </a:lnTo>
                  <a:lnTo>
                    <a:pt x="208459" y="2243310"/>
                  </a:lnTo>
                  <a:lnTo>
                    <a:pt x="164726" y="2224828"/>
                  </a:lnTo>
                  <a:lnTo>
                    <a:pt x="124789" y="2200040"/>
                  </a:lnTo>
                  <a:lnTo>
                    <a:pt x="89273" y="2169575"/>
                  </a:lnTo>
                  <a:lnTo>
                    <a:pt x="58808" y="2134060"/>
                  </a:lnTo>
                  <a:lnTo>
                    <a:pt x="34021" y="2094122"/>
                  </a:lnTo>
                  <a:lnTo>
                    <a:pt x="15538" y="2050390"/>
                  </a:lnTo>
                  <a:lnTo>
                    <a:pt x="3989" y="2003489"/>
                  </a:lnTo>
                  <a:lnTo>
                    <a:pt x="0" y="1954049"/>
                  </a:lnTo>
                  <a:lnTo>
                    <a:pt x="0" y="304799"/>
                  </a:lnTo>
                  <a:lnTo>
                    <a:pt x="3989" y="255359"/>
                  </a:lnTo>
                  <a:lnTo>
                    <a:pt x="15538" y="208459"/>
                  </a:lnTo>
                  <a:lnTo>
                    <a:pt x="34021" y="164726"/>
                  </a:lnTo>
                  <a:lnTo>
                    <a:pt x="58808" y="124789"/>
                  </a:lnTo>
                  <a:lnTo>
                    <a:pt x="89273" y="89273"/>
                  </a:lnTo>
                  <a:lnTo>
                    <a:pt x="124789" y="58808"/>
                  </a:lnTo>
                  <a:lnTo>
                    <a:pt x="164726" y="34021"/>
                  </a:lnTo>
                  <a:lnTo>
                    <a:pt x="208459" y="15538"/>
                  </a:lnTo>
                  <a:lnTo>
                    <a:pt x="255359" y="3989"/>
                  </a:lnTo>
                  <a:lnTo>
                    <a:pt x="304799" y="0"/>
                  </a:lnTo>
                  <a:lnTo>
                    <a:pt x="5356434" y="0"/>
                  </a:lnTo>
                  <a:lnTo>
                    <a:pt x="5405875" y="3989"/>
                  </a:lnTo>
                  <a:lnTo>
                    <a:pt x="5452775" y="15538"/>
                  </a:lnTo>
                  <a:lnTo>
                    <a:pt x="5496508" y="34021"/>
                  </a:lnTo>
                  <a:lnTo>
                    <a:pt x="5536445" y="58808"/>
                  </a:lnTo>
                  <a:lnTo>
                    <a:pt x="5571961" y="89273"/>
                  </a:lnTo>
                  <a:lnTo>
                    <a:pt x="5602426" y="124789"/>
                  </a:lnTo>
                  <a:lnTo>
                    <a:pt x="5627213" y="164726"/>
                  </a:lnTo>
                  <a:lnTo>
                    <a:pt x="5645696" y="208459"/>
                  </a:lnTo>
                  <a:lnTo>
                    <a:pt x="5657245" y="255359"/>
                  </a:lnTo>
                  <a:lnTo>
                    <a:pt x="5661234" y="304799"/>
                  </a:lnTo>
                  <a:lnTo>
                    <a:pt x="5661234" y="1954049"/>
                  </a:lnTo>
                  <a:lnTo>
                    <a:pt x="5657245" y="2003489"/>
                  </a:lnTo>
                  <a:lnTo>
                    <a:pt x="5645696" y="2050390"/>
                  </a:lnTo>
                  <a:lnTo>
                    <a:pt x="5627213" y="2094122"/>
                  </a:lnTo>
                  <a:lnTo>
                    <a:pt x="5602426" y="2134060"/>
                  </a:lnTo>
                  <a:lnTo>
                    <a:pt x="5571961" y="2169575"/>
                  </a:lnTo>
                  <a:lnTo>
                    <a:pt x="5536445" y="2200040"/>
                  </a:lnTo>
                  <a:lnTo>
                    <a:pt x="5496508" y="2224828"/>
                  </a:lnTo>
                  <a:lnTo>
                    <a:pt x="5452775" y="2243310"/>
                  </a:lnTo>
                  <a:lnTo>
                    <a:pt x="5405875" y="2254860"/>
                  </a:lnTo>
                  <a:lnTo>
                    <a:pt x="5356434" y="22588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370120" y="7804245"/>
              <a:ext cx="5657850" cy="2257425"/>
            </a:xfrm>
            <a:custGeom>
              <a:avLst/>
              <a:gdLst/>
              <a:ahLst/>
              <a:cxnLst/>
              <a:rect l="l" t="t" r="r" b="b"/>
              <a:pathLst>
                <a:path w="5657850" h="2257425">
                  <a:moveTo>
                    <a:pt x="304607" y="0"/>
                  </a:moveTo>
                  <a:lnTo>
                    <a:pt x="5353057" y="0"/>
                  </a:lnTo>
                  <a:lnTo>
                    <a:pt x="5402466" y="3986"/>
                  </a:lnTo>
                  <a:lnTo>
                    <a:pt x="5449336" y="15529"/>
                  </a:lnTo>
                  <a:lnTo>
                    <a:pt x="5493042" y="33999"/>
                  </a:lnTo>
                  <a:lnTo>
                    <a:pt x="5532954" y="58771"/>
                  </a:lnTo>
                  <a:lnTo>
                    <a:pt x="5568447" y="89217"/>
                  </a:lnTo>
                  <a:lnTo>
                    <a:pt x="5598893" y="124710"/>
                  </a:lnTo>
                  <a:lnTo>
                    <a:pt x="5623665" y="164622"/>
                  </a:lnTo>
                  <a:lnTo>
                    <a:pt x="5642136" y="208327"/>
                  </a:lnTo>
                  <a:lnTo>
                    <a:pt x="5653678" y="255198"/>
                  </a:lnTo>
                  <a:lnTo>
                    <a:pt x="5657665" y="304607"/>
                  </a:lnTo>
                  <a:lnTo>
                    <a:pt x="5657665" y="1952817"/>
                  </a:lnTo>
                  <a:lnTo>
                    <a:pt x="5653678" y="2002226"/>
                  </a:lnTo>
                  <a:lnTo>
                    <a:pt x="5642136" y="2049096"/>
                  </a:lnTo>
                  <a:lnTo>
                    <a:pt x="5623665" y="2092802"/>
                  </a:lnTo>
                  <a:lnTo>
                    <a:pt x="5598893" y="2132714"/>
                  </a:lnTo>
                  <a:lnTo>
                    <a:pt x="5568447" y="2168207"/>
                  </a:lnTo>
                  <a:lnTo>
                    <a:pt x="5532954" y="2198653"/>
                  </a:lnTo>
                  <a:lnTo>
                    <a:pt x="5493042" y="2223425"/>
                  </a:lnTo>
                  <a:lnTo>
                    <a:pt x="5449337" y="2241895"/>
                  </a:lnTo>
                  <a:lnTo>
                    <a:pt x="5402466" y="2253438"/>
                  </a:lnTo>
                  <a:lnTo>
                    <a:pt x="5353057" y="2257425"/>
                  </a:lnTo>
                  <a:lnTo>
                    <a:pt x="304607" y="2257425"/>
                  </a:lnTo>
                  <a:lnTo>
                    <a:pt x="255198" y="2253438"/>
                  </a:lnTo>
                  <a:lnTo>
                    <a:pt x="208327" y="2241895"/>
                  </a:lnTo>
                  <a:lnTo>
                    <a:pt x="164622" y="2223425"/>
                  </a:lnTo>
                  <a:lnTo>
                    <a:pt x="124710" y="2198653"/>
                  </a:lnTo>
                  <a:lnTo>
                    <a:pt x="89217" y="2168207"/>
                  </a:lnTo>
                  <a:lnTo>
                    <a:pt x="58771" y="2132714"/>
                  </a:lnTo>
                  <a:lnTo>
                    <a:pt x="33999" y="2092801"/>
                  </a:lnTo>
                  <a:lnTo>
                    <a:pt x="15529" y="2049096"/>
                  </a:lnTo>
                  <a:lnTo>
                    <a:pt x="3986" y="2002226"/>
                  </a:lnTo>
                  <a:lnTo>
                    <a:pt x="0" y="1952817"/>
                  </a:lnTo>
                  <a:lnTo>
                    <a:pt x="0" y="304607"/>
                  </a:lnTo>
                  <a:lnTo>
                    <a:pt x="3986" y="255198"/>
                  </a:lnTo>
                  <a:lnTo>
                    <a:pt x="15529" y="208328"/>
                  </a:lnTo>
                  <a:lnTo>
                    <a:pt x="33999" y="164622"/>
                  </a:lnTo>
                  <a:lnTo>
                    <a:pt x="58771" y="124710"/>
                  </a:lnTo>
                  <a:lnTo>
                    <a:pt x="89217" y="89217"/>
                  </a:lnTo>
                  <a:lnTo>
                    <a:pt x="124710" y="58771"/>
                  </a:lnTo>
                  <a:lnTo>
                    <a:pt x="164622" y="33999"/>
                  </a:lnTo>
                  <a:lnTo>
                    <a:pt x="208328" y="15529"/>
                  </a:lnTo>
                  <a:lnTo>
                    <a:pt x="255198" y="3986"/>
                  </a:lnTo>
                  <a:lnTo>
                    <a:pt x="304607" y="0"/>
                  </a:lnTo>
                </a:path>
              </a:pathLst>
            </a:custGeom>
            <a:ln w="209425">
              <a:solidFill>
                <a:srgbClr val="0837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38847" y="8087861"/>
              <a:ext cx="247407" cy="24740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12311" y="2034342"/>
              <a:ext cx="5410199" cy="605789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9373184" y="6514756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49"/>
                  </a:moveTo>
                  <a:lnTo>
                    <a:pt x="24785" y="57149"/>
                  </a:lnTo>
                  <a:lnTo>
                    <a:pt x="21140" y="56424"/>
                  </a:lnTo>
                  <a:lnTo>
                    <a:pt x="0" y="32364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8574"/>
                  </a:lnTo>
                  <a:lnTo>
                    <a:pt x="57149" y="32364"/>
                  </a:lnTo>
                  <a:lnTo>
                    <a:pt x="32364" y="57149"/>
                  </a:lnTo>
                  <a:close/>
                </a:path>
              </a:pathLst>
            </a:custGeom>
            <a:solidFill>
              <a:srgbClr val="B807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6157009" y="5367721"/>
            <a:ext cx="1133475" cy="160972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ts val="1480"/>
              </a:lnSpc>
              <a:spcBef>
                <a:spcPts val="140"/>
              </a:spcBef>
            </a:pPr>
            <a:r>
              <a:rPr sz="1250" spc="75" dirty="0">
                <a:latin typeface="Tahoma"/>
                <a:cs typeface="Tahoma"/>
              </a:rPr>
              <a:t>VI</a:t>
            </a:r>
            <a:r>
              <a:rPr sz="1250" spc="-210" dirty="0">
                <a:latin typeface="Tahoma"/>
                <a:cs typeface="Tahoma"/>
              </a:rPr>
              <a:t> </a:t>
            </a:r>
            <a:r>
              <a:rPr sz="1250" spc="150" dirty="0">
                <a:latin typeface="Tahoma"/>
                <a:cs typeface="Tahoma"/>
              </a:rPr>
              <a:t>DA</a:t>
            </a:r>
            <a:endParaRPr sz="1250">
              <a:latin typeface="Tahoma"/>
              <a:cs typeface="Tahoma"/>
            </a:endParaRPr>
          </a:p>
          <a:p>
            <a:pPr marL="12700" marR="5080">
              <a:lnSpc>
                <a:spcPts val="1450"/>
              </a:lnSpc>
              <a:spcBef>
                <a:spcPts val="65"/>
              </a:spcBef>
            </a:pPr>
            <a:r>
              <a:rPr sz="1250" spc="180" dirty="0">
                <a:latin typeface="Tahoma"/>
                <a:cs typeface="Tahoma"/>
              </a:rPr>
              <a:t>VE</a:t>
            </a:r>
            <a:r>
              <a:rPr sz="1250" spc="-215" dirty="0">
                <a:latin typeface="Tahoma"/>
                <a:cs typeface="Tahoma"/>
              </a:rPr>
              <a:t> </a:t>
            </a:r>
            <a:r>
              <a:rPr sz="1250" spc="55" dirty="0">
                <a:latin typeface="Tahoma"/>
                <a:cs typeface="Tahoma"/>
              </a:rPr>
              <a:t>H</a:t>
            </a:r>
            <a:r>
              <a:rPr sz="1250" spc="-210" dirty="0">
                <a:latin typeface="Tahoma"/>
                <a:cs typeface="Tahoma"/>
              </a:rPr>
              <a:t> </a:t>
            </a:r>
            <a:r>
              <a:rPr sz="1250" spc="-165" dirty="0">
                <a:latin typeface="Tahoma"/>
                <a:cs typeface="Tahoma"/>
              </a:rPr>
              <a:t>I</a:t>
            </a:r>
            <a:r>
              <a:rPr sz="1250" spc="-210" dirty="0">
                <a:latin typeface="Tahoma"/>
                <a:cs typeface="Tahoma"/>
              </a:rPr>
              <a:t> </a:t>
            </a:r>
            <a:r>
              <a:rPr sz="1250" spc="254" dirty="0">
                <a:latin typeface="Tahoma"/>
                <a:cs typeface="Tahoma"/>
              </a:rPr>
              <a:t>CU</a:t>
            </a:r>
            <a:r>
              <a:rPr sz="1250" spc="-210" dirty="0">
                <a:latin typeface="Tahoma"/>
                <a:cs typeface="Tahoma"/>
              </a:rPr>
              <a:t> </a:t>
            </a:r>
            <a:r>
              <a:rPr sz="1250" spc="50" dirty="0">
                <a:latin typeface="Tahoma"/>
                <a:cs typeface="Tahoma"/>
              </a:rPr>
              <a:t>L</a:t>
            </a:r>
            <a:r>
              <a:rPr sz="1250" spc="-210" dirty="0">
                <a:latin typeface="Tahoma"/>
                <a:cs typeface="Tahoma"/>
              </a:rPr>
              <a:t> </a:t>
            </a:r>
            <a:r>
              <a:rPr sz="1250" spc="204" dirty="0">
                <a:latin typeface="Tahoma"/>
                <a:cs typeface="Tahoma"/>
              </a:rPr>
              <a:t>AR </a:t>
            </a:r>
            <a:r>
              <a:rPr sz="1250" spc="225" dirty="0">
                <a:latin typeface="Tahoma"/>
                <a:cs typeface="Tahoma"/>
              </a:rPr>
              <a:t>TARJE</a:t>
            </a:r>
            <a:r>
              <a:rPr sz="1250" spc="-204" dirty="0">
                <a:latin typeface="Tahoma"/>
                <a:cs typeface="Tahoma"/>
              </a:rPr>
              <a:t> </a:t>
            </a:r>
            <a:r>
              <a:rPr sz="1250" spc="145" dirty="0">
                <a:latin typeface="Tahoma"/>
                <a:cs typeface="Tahoma"/>
              </a:rPr>
              <a:t>TAS</a:t>
            </a:r>
            <a:endParaRPr sz="1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250" spc="215" dirty="0">
                <a:latin typeface="Tahoma"/>
                <a:cs typeface="Tahoma"/>
              </a:rPr>
              <a:t>SALU</a:t>
            </a:r>
            <a:r>
              <a:rPr sz="1250" spc="-204" dirty="0">
                <a:latin typeface="Tahoma"/>
                <a:cs typeface="Tahoma"/>
              </a:rPr>
              <a:t> </a:t>
            </a:r>
            <a:r>
              <a:rPr sz="1250" spc="50" dirty="0">
                <a:latin typeface="Tahoma"/>
                <a:cs typeface="Tahoma"/>
              </a:rPr>
              <a:t>D</a:t>
            </a:r>
            <a:endParaRPr sz="1250">
              <a:latin typeface="Tahoma"/>
              <a:cs typeface="Tahoma"/>
            </a:endParaRPr>
          </a:p>
          <a:p>
            <a:pPr marL="12700" marR="73660">
              <a:lnSpc>
                <a:spcPts val="1610"/>
              </a:lnSpc>
              <a:spcBef>
                <a:spcPts val="35"/>
              </a:spcBef>
            </a:pPr>
            <a:r>
              <a:rPr sz="1250" spc="190" dirty="0">
                <a:latin typeface="Tahoma"/>
                <a:cs typeface="Tahoma"/>
              </a:rPr>
              <a:t>PE</a:t>
            </a:r>
            <a:r>
              <a:rPr sz="1250" spc="-215" dirty="0">
                <a:latin typeface="Tahoma"/>
                <a:cs typeface="Tahoma"/>
              </a:rPr>
              <a:t> </a:t>
            </a:r>
            <a:r>
              <a:rPr sz="1250" spc="265" dirty="0">
                <a:latin typeface="Tahoma"/>
                <a:cs typeface="Tahoma"/>
              </a:rPr>
              <a:t>RSON</a:t>
            </a:r>
            <a:r>
              <a:rPr sz="1250" spc="-215" dirty="0">
                <a:latin typeface="Tahoma"/>
                <a:cs typeface="Tahoma"/>
              </a:rPr>
              <a:t> </a:t>
            </a:r>
            <a:r>
              <a:rPr sz="1250" spc="150" dirty="0">
                <a:latin typeface="Tahoma"/>
                <a:cs typeface="Tahoma"/>
              </a:rPr>
              <a:t>AL </a:t>
            </a:r>
            <a:r>
              <a:rPr sz="1250" spc="80" dirty="0">
                <a:latin typeface="Tahoma"/>
                <a:cs typeface="Tahoma"/>
              </a:rPr>
              <a:t>N</a:t>
            </a:r>
            <a:r>
              <a:rPr sz="1250" spc="-210" dirty="0">
                <a:latin typeface="Tahoma"/>
                <a:cs typeface="Tahoma"/>
              </a:rPr>
              <a:t> </a:t>
            </a:r>
            <a:r>
              <a:rPr sz="1250" spc="250" dirty="0">
                <a:latin typeface="Tahoma"/>
                <a:cs typeface="Tahoma"/>
              </a:rPr>
              <a:t>EGOCI</a:t>
            </a:r>
            <a:r>
              <a:rPr sz="1250" spc="-210" dirty="0">
                <a:latin typeface="Tahoma"/>
                <a:cs typeface="Tahoma"/>
              </a:rPr>
              <a:t> </a:t>
            </a:r>
            <a:r>
              <a:rPr sz="1250" spc="135" dirty="0">
                <a:latin typeface="Tahoma"/>
                <a:cs typeface="Tahoma"/>
              </a:rPr>
              <a:t>O</a:t>
            </a:r>
            <a:endParaRPr sz="1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50" spc="-165" dirty="0">
                <a:latin typeface="Tahoma"/>
                <a:cs typeface="Tahoma"/>
              </a:rPr>
              <a:t>I</a:t>
            </a:r>
            <a:r>
              <a:rPr sz="1250" spc="-200" dirty="0">
                <a:latin typeface="Tahoma"/>
                <a:cs typeface="Tahoma"/>
              </a:rPr>
              <a:t> </a:t>
            </a:r>
            <a:r>
              <a:rPr sz="1250" spc="80" dirty="0">
                <a:latin typeface="Tahoma"/>
                <a:cs typeface="Tahoma"/>
              </a:rPr>
              <a:t>N</a:t>
            </a:r>
            <a:r>
              <a:rPr sz="1250" spc="-195" dirty="0">
                <a:latin typeface="Tahoma"/>
                <a:cs typeface="Tahoma"/>
              </a:rPr>
              <a:t> </a:t>
            </a:r>
            <a:r>
              <a:rPr sz="1250" spc="235" dirty="0">
                <a:latin typeface="Tahoma"/>
                <a:cs typeface="Tahoma"/>
              </a:rPr>
              <a:t>MU</a:t>
            </a:r>
            <a:r>
              <a:rPr sz="1250" spc="-195" dirty="0">
                <a:latin typeface="Tahoma"/>
                <a:cs typeface="Tahoma"/>
              </a:rPr>
              <a:t> </a:t>
            </a:r>
            <a:r>
              <a:rPr sz="1250" dirty="0">
                <a:latin typeface="Tahoma"/>
                <a:cs typeface="Tahoma"/>
              </a:rPr>
              <a:t>E</a:t>
            </a:r>
            <a:r>
              <a:rPr sz="1250" spc="-195" dirty="0">
                <a:latin typeface="Tahoma"/>
                <a:cs typeface="Tahoma"/>
              </a:rPr>
              <a:t> </a:t>
            </a:r>
            <a:r>
              <a:rPr sz="1250" spc="180" dirty="0">
                <a:latin typeface="Tahoma"/>
                <a:cs typeface="Tahoma"/>
              </a:rPr>
              <a:t>BL</a:t>
            </a:r>
            <a:r>
              <a:rPr sz="1250" spc="-195" dirty="0">
                <a:latin typeface="Tahoma"/>
                <a:cs typeface="Tahoma"/>
              </a:rPr>
              <a:t> </a:t>
            </a:r>
            <a:r>
              <a:rPr sz="1250" dirty="0">
                <a:latin typeface="Tahoma"/>
                <a:cs typeface="Tahoma"/>
              </a:rPr>
              <a:t>E</a:t>
            </a:r>
            <a:r>
              <a:rPr sz="1250" spc="-195" dirty="0">
                <a:latin typeface="Tahoma"/>
                <a:cs typeface="Tahoma"/>
              </a:rPr>
              <a:t> </a:t>
            </a:r>
            <a:r>
              <a:rPr sz="1250" spc="65" dirty="0">
                <a:latin typeface="Tahoma"/>
                <a:cs typeface="Tahoma"/>
              </a:rPr>
              <a:t>S</a:t>
            </a:r>
            <a:endParaRPr sz="1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50" spc="55" dirty="0">
                <a:latin typeface="Tahoma"/>
                <a:cs typeface="Tahoma"/>
              </a:rPr>
              <a:t>H</a:t>
            </a:r>
            <a:r>
              <a:rPr sz="1250" spc="-215" dirty="0">
                <a:latin typeface="Tahoma"/>
                <a:cs typeface="Tahoma"/>
              </a:rPr>
              <a:t> </a:t>
            </a:r>
            <a:r>
              <a:rPr sz="1250" spc="285" dirty="0">
                <a:latin typeface="Tahoma"/>
                <a:cs typeface="Tahoma"/>
              </a:rPr>
              <a:t>OGAR</a:t>
            </a:r>
            <a:endParaRPr sz="1250">
              <a:latin typeface="Tahoma"/>
              <a:cs typeface="Tahoma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226852" y="3192979"/>
            <a:ext cx="2646045" cy="1019175"/>
            <a:chOff x="226852" y="3192979"/>
            <a:chExt cx="2646045" cy="1019175"/>
          </a:xfrm>
        </p:grpSpPr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2655" y="3202482"/>
              <a:ext cx="2359006" cy="99906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02663" y="3202504"/>
              <a:ext cx="2360930" cy="1000125"/>
            </a:xfrm>
            <a:custGeom>
              <a:avLst/>
              <a:gdLst/>
              <a:ahLst/>
              <a:cxnLst/>
              <a:rect l="l" t="t" r="r" b="b"/>
              <a:pathLst>
                <a:path w="2360930" h="1000125">
                  <a:moveTo>
                    <a:pt x="0" y="0"/>
                  </a:moveTo>
                  <a:lnTo>
                    <a:pt x="2360711" y="0"/>
                  </a:lnTo>
                  <a:lnTo>
                    <a:pt x="2360711" y="999783"/>
                  </a:lnTo>
                  <a:lnTo>
                    <a:pt x="0" y="99978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707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6852" y="3498602"/>
              <a:ext cx="485774" cy="57149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238467" y="3498608"/>
              <a:ext cx="523875" cy="581025"/>
            </a:xfrm>
            <a:custGeom>
              <a:avLst/>
              <a:gdLst/>
              <a:ahLst/>
              <a:cxnLst/>
              <a:rect l="l" t="t" r="r" b="b"/>
              <a:pathLst>
                <a:path w="523875" h="581025">
                  <a:moveTo>
                    <a:pt x="222643" y="237693"/>
                  </a:moveTo>
                  <a:lnTo>
                    <a:pt x="144068" y="237693"/>
                  </a:lnTo>
                  <a:lnTo>
                    <a:pt x="144068" y="290512"/>
                  </a:lnTo>
                  <a:lnTo>
                    <a:pt x="222643" y="290512"/>
                  </a:lnTo>
                  <a:lnTo>
                    <a:pt x="222643" y="237693"/>
                  </a:lnTo>
                  <a:close/>
                </a:path>
                <a:path w="523875" h="581025">
                  <a:moveTo>
                    <a:pt x="222643" y="158457"/>
                  </a:moveTo>
                  <a:lnTo>
                    <a:pt x="144068" y="158457"/>
                  </a:lnTo>
                  <a:lnTo>
                    <a:pt x="144068" y="211277"/>
                  </a:lnTo>
                  <a:lnTo>
                    <a:pt x="222643" y="211277"/>
                  </a:lnTo>
                  <a:lnTo>
                    <a:pt x="222643" y="158457"/>
                  </a:lnTo>
                  <a:close/>
                </a:path>
                <a:path w="523875" h="581025">
                  <a:moveTo>
                    <a:pt x="222643" y="79235"/>
                  </a:moveTo>
                  <a:lnTo>
                    <a:pt x="144068" y="79235"/>
                  </a:lnTo>
                  <a:lnTo>
                    <a:pt x="144068" y="132054"/>
                  </a:lnTo>
                  <a:lnTo>
                    <a:pt x="222643" y="132054"/>
                  </a:lnTo>
                  <a:lnTo>
                    <a:pt x="222643" y="79235"/>
                  </a:lnTo>
                  <a:close/>
                </a:path>
                <a:path w="523875" h="581025">
                  <a:moveTo>
                    <a:pt x="379806" y="237693"/>
                  </a:moveTo>
                  <a:lnTo>
                    <a:pt x="301231" y="237693"/>
                  </a:lnTo>
                  <a:lnTo>
                    <a:pt x="301231" y="290512"/>
                  </a:lnTo>
                  <a:lnTo>
                    <a:pt x="379806" y="290512"/>
                  </a:lnTo>
                  <a:lnTo>
                    <a:pt x="379806" y="237693"/>
                  </a:lnTo>
                  <a:close/>
                </a:path>
                <a:path w="523875" h="581025">
                  <a:moveTo>
                    <a:pt x="379806" y="158457"/>
                  </a:moveTo>
                  <a:lnTo>
                    <a:pt x="301231" y="158457"/>
                  </a:lnTo>
                  <a:lnTo>
                    <a:pt x="301231" y="211277"/>
                  </a:lnTo>
                  <a:lnTo>
                    <a:pt x="379806" y="211277"/>
                  </a:lnTo>
                  <a:lnTo>
                    <a:pt x="379806" y="158457"/>
                  </a:lnTo>
                  <a:close/>
                </a:path>
                <a:path w="523875" h="581025">
                  <a:moveTo>
                    <a:pt x="379806" y="79235"/>
                  </a:moveTo>
                  <a:lnTo>
                    <a:pt x="301231" y="79235"/>
                  </a:lnTo>
                  <a:lnTo>
                    <a:pt x="301231" y="132054"/>
                  </a:lnTo>
                  <a:lnTo>
                    <a:pt x="379806" y="132054"/>
                  </a:lnTo>
                  <a:lnTo>
                    <a:pt x="379806" y="79235"/>
                  </a:lnTo>
                  <a:close/>
                </a:path>
                <a:path w="523875" h="581025">
                  <a:moveTo>
                    <a:pt x="523875" y="528205"/>
                  </a:moveTo>
                  <a:lnTo>
                    <a:pt x="471487" y="528205"/>
                  </a:lnTo>
                  <a:lnTo>
                    <a:pt x="471487" y="52819"/>
                  </a:lnTo>
                  <a:lnTo>
                    <a:pt x="471487" y="26416"/>
                  </a:lnTo>
                  <a:lnTo>
                    <a:pt x="469430" y="16129"/>
                  </a:lnTo>
                  <a:lnTo>
                    <a:pt x="463816" y="7734"/>
                  </a:lnTo>
                  <a:lnTo>
                    <a:pt x="455485" y="2070"/>
                  </a:lnTo>
                  <a:lnTo>
                    <a:pt x="445300" y="0"/>
                  </a:lnTo>
                  <a:lnTo>
                    <a:pt x="419100" y="0"/>
                  </a:lnTo>
                  <a:lnTo>
                    <a:pt x="419100" y="52819"/>
                  </a:lnTo>
                  <a:lnTo>
                    <a:pt x="419100" y="528205"/>
                  </a:lnTo>
                  <a:lnTo>
                    <a:pt x="366712" y="528205"/>
                  </a:lnTo>
                  <a:lnTo>
                    <a:pt x="366712" y="369747"/>
                  </a:lnTo>
                  <a:lnTo>
                    <a:pt x="366712" y="343331"/>
                  </a:lnTo>
                  <a:lnTo>
                    <a:pt x="364655" y="333057"/>
                  </a:lnTo>
                  <a:lnTo>
                    <a:pt x="359041" y="324662"/>
                  </a:lnTo>
                  <a:lnTo>
                    <a:pt x="350710" y="318998"/>
                  </a:lnTo>
                  <a:lnTo>
                    <a:pt x="340525" y="316928"/>
                  </a:lnTo>
                  <a:lnTo>
                    <a:pt x="314325" y="316928"/>
                  </a:lnTo>
                  <a:lnTo>
                    <a:pt x="314325" y="369747"/>
                  </a:lnTo>
                  <a:lnTo>
                    <a:pt x="314325" y="528205"/>
                  </a:lnTo>
                  <a:lnTo>
                    <a:pt x="209550" y="528205"/>
                  </a:lnTo>
                  <a:lnTo>
                    <a:pt x="209550" y="369747"/>
                  </a:lnTo>
                  <a:lnTo>
                    <a:pt x="314325" y="369747"/>
                  </a:lnTo>
                  <a:lnTo>
                    <a:pt x="314325" y="316928"/>
                  </a:lnTo>
                  <a:lnTo>
                    <a:pt x="183362" y="316928"/>
                  </a:lnTo>
                  <a:lnTo>
                    <a:pt x="173164" y="318998"/>
                  </a:lnTo>
                  <a:lnTo>
                    <a:pt x="164833" y="324662"/>
                  </a:lnTo>
                  <a:lnTo>
                    <a:pt x="159219" y="333057"/>
                  </a:lnTo>
                  <a:lnTo>
                    <a:pt x="157162" y="343331"/>
                  </a:lnTo>
                  <a:lnTo>
                    <a:pt x="157162" y="528205"/>
                  </a:lnTo>
                  <a:lnTo>
                    <a:pt x="104775" y="528205"/>
                  </a:lnTo>
                  <a:lnTo>
                    <a:pt x="104775" y="52819"/>
                  </a:lnTo>
                  <a:lnTo>
                    <a:pt x="419100" y="52819"/>
                  </a:lnTo>
                  <a:lnTo>
                    <a:pt x="419100" y="0"/>
                  </a:lnTo>
                  <a:lnTo>
                    <a:pt x="78587" y="0"/>
                  </a:lnTo>
                  <a:lnTo>
                    <a:pt x="68389" y="2070"/>
                  </a:lnTo>
                  <a:lnTo>
                    <a:pt x="60058" y="7734"/>
                  </a:lnTo>
                  <a:lnTo>
                    <a:pt x="54444" y="16129"/>
                  </a:lnTo>
                  <a:lnTo>
                    <a:pt x="52387" y="26416"/>
                  </a:lnTo>
                  <a:lnTo>
                    <a:pt x="52387" y="528205"/>
                  </a:lnTo>
                  <a:lnTo>
                    <a:pt x="0" y="528205"/>
                  </a:lnTo>
                  <a:lnTo>
                    <a:pt x="0" y="581025"/>
                  </a:lnTo>
                  <a:lnTo>
                    <a:pt x="78587" y="581025"/>
                  </a:lnTo>
                  <a:lnTo>
                    <a:pt x="183362" y="581025"/>
                  </a:lnTo>
                  <a:lnTo>
                    <a:pt x="340525" y="581025"/>
                  </a:lnTo>
                  <a:lnTo>
                    <a:pt x="445300" y="581025"/>
                  </a:lnTo>
                  <a:lnTo>
                    <a:pt x="523875" y="581025"/>
                  </a:lnTo>
                  <a:lnTo>
                    <a:pt x="523875" y="5282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275003" y="5212451"/>
            <a:ext cx="2637155" cy="947419"/>
            <a:chOff x="275003" y="5212451"/>
            <a:chExt cx="2637155" cy="947419"/>
          </a:xfrm>
        </p:grpSpPr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3035" y="5221903"/>
              <a:ext cx="2378609" cy="935407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533041" y="5221906"/>
              <a:ext cx="2360930" cy="929005"/>
            </a:xfrm>
            <a:custGeom>
              <a:avLst/>
              <a:gdLst/>
              <a:ahLst/>
              <a:cxnLst/>
              <a:rect l="l" t="t" r="r" b="b"/>
              <a:pathLst>
                <a:path w="2360930" h="929004">
                  <a:moveTo>
                    <a:pt x="0" y="0"/>
                  </a:moveTo>
                  <a:lnTo>
                    <a:pt x="2360836" y="0"/>
                  </a:lnTo>
                  <a:lnTo>
                    <a:pt x="2360836" y="928417"/>
                  </a:lnTo>
                  <a:lnTo>
                    <a:pt x="0" y="928417"/>
                  </a:lnTo>
                  <a:lnTo>
                    <a:pt x="0" y="0"/>
                  </a:lnTo>
                  <a:close/>
                </a:path>
              </a:pathLst>
            </a:custGeom>
            <a:ln w="18909">
              <a:solidFill>
                <a:srgbClr val="0707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5003" y="5498941"/>
              <a:ext cx="456602" cy="532702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334581" y="5498964"/>
              <a:ext cx="389890" cy="548005"/>
            </a:xfrm>
            <a:custGeom>
              <a:avLst/>
              <a:gdLst/>
              <a:ahLst/>
              <a:cxnLst/>
              <a:rect l="l" t="t" r="r" b="b"/>
              <a:pathLst>
                <a:path w="389890" h="548004">
                  <a:moveTo>
                    <a:pt x="365281" y="547874"/>
                  </a:moveTo>
                  <a:lnTo>
                    <a:pt x="24352" y="547874"/>
                  </a:lnTo>
                  <a:lnTo>
                    <a:pt x="14873" y="545917"/>
                  </a:lnTo>
                  <a:lnTo>
                    <a:pt x="7132" y="540580"/>
                  </a:lnTo>
                  <a:lnTo>
                    <a:pt x="1913" y="532664"/>
                  </a:lnTo>
                  <a:lnTo>
                    <a:pt x="0" y="522971"/>
                  </a:lnTo>
                  <a:lnTo>
                    <a:pt x="0" y="24903"/>
                  </a:lnTo>
                  <a:lnTo>
                    <a:pt x="1913" y="15209"/>
                  </a:lnTo>
                  <a:lnTo>
                    <a:pt x="7132" y="7294"/>
                  </a:lnTo>
                  <a:lnTo>
                    <a:pt x="14873" y="1957"/>
                  </a:lnTo>
                  <a:lnTo>
                    <a:pt x="24352" y="0"/>
                  </a:lnTo>
                  <a:lnTo>
                    <a:pt x="365281" y="0"/>
                  </a:lnTo>
                  <a:lnTo>
                    <a:pt x="374760" y="1957"/>
                  </a:lnTo>
                  <a:lnTo>
                    <a:pt x="382501" y="7294"/>
                  </a:lnTo>
                  <a:lnTo>
                    <a:pt x="387720" y="15209"/>
                  </a:lnTo>
                  <a:lnTo>
                    <a:pt x="389633" y="24903"/>
                  </a:lnTo>
                  <a:lnTo>
                    <a:pt x="389633" y="49806"/>
                  </a:lnTo>
                  <a:lnTo>
                    <a:pt x="48704" y="49806"/>
                  </a:lnTo>
                  <a:lnTo>
                    <a:pt x="48704" y="498067"/>
                  </a:lnTo>
                  <a:lnTo>
                    <a:pt x="389633" y="498067"/>
                  </a:lnTo>
                  <a:lnTo>
                    <a:pt x="389633" y="522971"/>
                  </a:lnTo>
                  <a:lnTo>
                    <a:pt x="387720" y="532664"/>
                  </a:lnTo>
                  <a:lnTo>
                    <a:pt x="382501" y="540580"/>
                  </a:lnTo>
                  <a:lnTo>
                    <a:pt x="374760" y="545917"/>
                  </a:lnTo>
                  <a:lnTo>
                    <a:pt x="365281" y="547874"/>
                  </a:lnTo>
                  <a:close/>
                </a:path>
                <a:path w="389890" h="548004">
                  <a:moveTo>
                    <a:pt x="389633" y="498067"/>
                  </a:moveTo>
                  <a:lnTo>
                    <a:pt x="340929" y="498067"/>
                  </a:lnTo>
                  <a:lnTo>
                    <a:pt x="340929" y="49806"/>
                  </a:lnTo>
                  <a:lnTo>
                    <a:pt x="389633" y="49806"/>
                  </a:lnTo>
                  <a:lnTo>
                    <a:pt x="389633" y="4980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1989" y="5797805"/>
              <a:ext cx="194816" cy="249033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285877" y="5573686"/>
              <a:ext cx="487045" cy="473709"/>
            </a:xfrm>
            <a:custGeom>
              <a:avLst/>
              <a:gdLst/>
              <a:ahLst/>
              <a:cxnLst/>
              <a:rect l="l" t="t" r="r" b="b"/>
              <a:pathLst>
                <a:path w="487045" h="473710">
                  <a:moveTo>
                    <a:pt x="206984" y="149415"/>
                  </a:moveTo>
                  <a:lnTo>
                    <a:pt x="133934" y="149415"/>
                  </a:lnTo>
                  <a:lnTo>
                    <a:pt x="133934" y="199224"/>
                  </a:lnTo>
                  <a:lnTo>
                    <a:pt x="206984" y="199224"/>
                  </a:lnTo>
                  <a:lnTo>
                    <a:pt x="206984" y="149415"/>
                  </a:lnTo>
                  <a:close/>
                </a:path>
                <a:path w="487045" h="473710">
                  <a:moveTo>
                    <a:pt x="206984" y="74701"/>
                  </a:moveTo>
                  <a:lnTo>
                    <a:pt x="133934" y="74701"/>
                  </a:lnTo>
                  <a:lnTo>
                    <a:pt x="133934" y="124510"/>
                  </a:lnTo>
                  <a:lnTo>
                    <a:pt x="206984" y="124510"/>
                  </a:lnTo>
                  <a:lnTo>
                    <a:pt x="206984" y="74701"/>
                  </a:lnTo>
                  <a:close/>
                </a:path>
                <a:path w="487045" h="473710">
                  <a:moveTo>
                    <a:pt x="206984" y="0"/>
                  </a:moveTo>
                  <a:lnTo>
                    <a:pt x="133934" y="0"/>
                  </a:lnTo>
                  <a:lnTo>
                    <a:pt x="133934" y="49796"/>
                  </a:lnTo>
                  <a:lnTo>
                    <a:pt x="206984" y="49796"/>
                  </a:lnTo>
                  <a:lnTo>
                    <a:pt x="206984" y="0"/>
                  </a:lnTo>
                  <a:close/>
                </a:path>
                <a:path w="487045" h="473710">
                  <a:moveTo>
                    <a:pt x="353098" y="149415"/>
                  </a:moveTo>
                  <a:lnTo>
                    <a:pt x="280047" y="149415"/>
                  </a:lnTo>
                  <a:lnTo>
                    <a:pt x="280047" y="199224"/>
                  </a:lnTo>
                  <a:lnTo>
                    <a:pt x="353098" y="199224"/>
                  </a:lnTo>
                  <a:lnTo>
                    <a:pt x="353098" y="149415"/>
                  </a:lnTo>
                  <a:close/>
                </a:path>
                <a:path w="487045" h="473710">
                  <a:moveTo>
                    <a:pt x="353098" y="74701"/>
                  </a:moveTo>
                  <a:lnTo>
                    <a:pt x="280047" y="74701"/>
                  </a:lnTo>
                  <a:lnTo>
                    <a:pt x="280047" y="124510"/>
                  </a:lnTo>
                  <a:lnTo>
                    <a:pt x="353098" y="124510"/>
                  </a:lnTo>
                  <a:lnTo>
                    <a:pt x="353098" y="74701"/>
                  </a:lnTo>
                  <a:close/>
                </a:path>
                <a:path w="487045" h="473710">
                  <a:moveTo>
                    <a:pt x="353098" y="0"/>
                  </a:moveTo>
                  <a:lnTo>
                    <a:pt x="280047" y="0"/>
                  </a:lnTo>
                  <a:lnTo>
                    <a:pt x="280047" y="49796"/>
                  </a:lnTo>
                  <a:lnTo>
                    <a:pt x="353098" y="49796"/>
                  </a:lnTo>
                  <a:lnTo>
                    <a:pt x="353098" y="0"/>
                  </a:lnTo>
                  <a:close/>
                </a:path>
                <a:path w="487045" h="473710">
                  <a:moveTo>
                    <a:pt x="487032" y="423354"/>
                  </a:moveTo>
                  <a:lnTo>
                    <a:pt x="0" y="423354"/>
                  </a:lnTo>
                  <a:lnTo>
                    <a:pt x="0" y="473163"/>
                  </a:lnTo>
                  <a:lnTo>
                    <a:pt x="487032" y="473163"/>
                  </a:lnTo>
                  <a:lnTo>
                    <a:pt x="487032" y="4233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808776" y="5212626"/>
            <a:ext cx="1218565" cy="84581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50" b="1" spc="140" dirty="0">
                <a:solidFill>
                  <a:srgbClr val="1A1A1A"/>
                </a:solidFill>
                <a:latin typeface="Trebuchet MS"/>
                <a:cs typeface="Trebuchet MS"/>
              </a:rPr>
              <a:t>ZONAS</a:t>
            </a:r>
            <a:endParaRPr sz="1750">
              <a:latin typeface="Trebuchet MS"/>
              <a:cs typeface="Trebuchet MS"/>
            </a:endParaRPr>
          </a:p>
          <a:p>
            <a:pPr marL="643255">
              <a:lnSpc>
                <a:spcPct val="100000"/>
              </a:lnSpc>
              <a:spcBef>
                <a:spcPts val="65"/>
              </a:spcBef>
            </a:pPr>
            <a:r>
              <a:rPr sz="3550" spc="-2430" dirty="0">
                <a:solidFill>
                  <a:srgbClr val="00FFFF"/>
                </a:solidFill>
                <a:latin typeface="Arial Black"/>
                <a:cs typeface="Arial Black"/>
              </a:rPr>
              <a:t>1</a:t>
            </a:r>
            <a:r>
              <a:rPr sz="3550" spc="-2430" dirty="0">
                <a:solidFill>
                  <a:srgbClr val="070707"/>
                </a:solidFill>
                <a:latin typeface="Arial Black"/>
                <a:cs typeface="Arial Black"/>
              </a:rPr>
              <a:t>1</a:t>
            </a:r>
            <a:r>
              <a:rPr sz="3550" spc="-195" dirty="0">
                <a:solidFill>
                  <a:srgbClr val="FF00FF"/>
                </a:solidFill>
                <a:latin typeface="Arial Black"/>
                <a:cs typeface="Arial Black"/>
              </a:rPr>
              <a:t>1</a:t>
            </a:r>
            <a:r>
              <a:rPr sz="3550" spc="-2435" dirty="0">
                <a:solidFill>
                  <a:srgbClr val="00FFFF"/>
                </a:solidFill>
                <a:latin typeface="Arial Black"/>
                <a:cs typeface="Arial Black"/>
              </a:rPr>
              <a:t>6</a:t>
            </a:r>
            <a:r>
              <a:rPr sz="3550" spc="-2435" dirty="0">
                <a:solidFill>
                  <a:srgbClr val="070707"/>
                </a:solidFill>
                <a:latin typeface="Arial Black"/>
                <a:cs typeface="Arial Black"/>
              </a:rPr>
              <a:t>6</a:t>
            </a:r>
            <a:r>
              <a:rPr sz="3550" spc="-125" dirty="0">
                <a:solidFill>
                  <a:srgbClr val="FF00FF"/>
                </a:solidFill>
                <a:latin typeface="Arial Black"/>
                <a:cs typeface="Arial Black"/>
              </a:rPr>
              <a:t>6</a:t>
            </a:r>
            <a:endParaRPr sz="3550">
              <a:latin typeface="Arial Black"/>
              <a:cs typeface="Arial Black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226852" y="2531864"/>
            <a:ext cx="378460" cy="378460"/>
            <a:chOff x="226852" y="2531864"/>
            <a:chExt cx="378460" cy="378460"/>
          </a:xfrm>
        </p:grpSpPr>
        <p:sp>
          <p:nvSpPr>
            <p:cNvPr id="70" name="object 70"/>
            <p:cNvSpPr/>
            <p:nvPr/>
          </p:nvSpPr>
          <p:spPr>
            <a:xfrm>
              <a:off x="226852" y="2531864"/>
              <a:ext cx="378460" cy="378460"/>
            </a:xfrm>
            <a:custGeom>
              <a:avLst/>
              <a:gdLst/>
              <a:ahLst/>
              <a:cxnLst/>
              <a:rect l="l" t="t" r="r" b="b"/>
              <a:pathLst>
                <a:path w="378459" h="378460">
                  <a:moveTo>
                    <a:pt x="189161" y="378323"/>
                  </a:moveTo>
                  <a:lnTo>
                    <a:pt x="138874" y="371566"/>
                  </a:lnTo>
                  <a:lnTo>
                    <a:pt x="93688" y="352497"/>
                  </a:lnTo>
                  <a:lnTo>
                    <a:pt x="55404" y="322918"/>
                  </a:lnTo>
                  <a:lnTo>
                    <a:pt x="25826" y="284634"/>
                  </a:lnTo>
                  <a:lnTo>
                    <a:pt x="6757" y="239448"/>
                  </a:lnTo>
                  <a:lnTo>
                    <a:pt x="0" y="189161"/>
                  </a:lnTo>
                  <a:lnTo>
                    <a:pt x="6757" y="138874"/>
                  </a:lnTo>
                  <a:lnTo>
                    <a:pt x="25826" y="93688"/>
                  </a:lnTo>
                  <a:lnTo>
                    <a:pt x="55404" y="55404"/>
                  </a:lnTo>
                  <a:lnTo>
                    <a:pt x="93688" y="25826"/>
                  </a:lnTo>
                  <a:lnTo>
                    <a:pt x="138874" y="6757"/>
                  </a:lnTo>
                  <a:lnTo>
                    <a:pt x="189161" y="0"/>
                  </a:lnTo>
                  <a:lnTo>
                    <a:pt x="189161" y="75664"/>
                  </a:lnTo>
                  <a:lnTo>
                    <a:pt x="144983" y="84583"/>
                  </a:lnTo>
                  <a:lnTo>
                    <a:pt x="108907" y="108907"/>
                  </a:lnTo>
                  <a:lnTo>
                    <a:pt x="84583" y="144983"/>
                  </a:lnTo>
                  <a:lnTo>
                    <a:pt x="75664" y="189161"/>
                  </a:lnTo>
                  <a:lnTo>
                    <a:pt x="84583" y="233339"/>
                  </a:lnTo>
                  <a:lnTo>
                    <a:pt x="108907" y="269416"/>
                  </a:lnTo>
                  <a:lnTo>
                    <a:pt x="144983" y="293739"/>
                  </a:lnTo>
                  <a:lnTo>
                    <a:pt x="189161" y="302658"/>
                  </a:lnTo>
                  <a:lnTo>
                    <a:pt x="338572" y="302658"/>
                  </a:lnTo>
                  <a:lnTo>
                    <a:pt x="322918" y="322918"/>
                  </a:lnTo>
                  <a:lnTo>
                    <a:pt x="284634" y="352497"/>
                  </a:lnTo>
                  <a:lnTo>
                    <a:pt x="239448" y="371566"/>
                  </a:lnTo>
                  <a:lnTo>
                    <a:pt x="189161" y="378323"/>
                  </a:lnTo>
                  <a:close/>
                </a:path>
                <a:path w="378459" h="378460">
                  <a:moveTo>
                    <a:pt x="338572" y="302658"/>
                  </a:moveTo>
                  <a:lnTo>
                    <a:pt x="189161" y="302658"/>
                  </a:lnTo>
                  <a:lnTo>
                    <a:pt x="233339" y="293739"/>
                  </a:lnTo>
                  <a:lnTo>
                    <a:pt x="269415" y="269416"/>
                  </a:lnTo>
                  <a:lnTo>
                    <a:pt x="293739" y="233339"/>
                  </a:lnTo>
                  <a:lnTo>
                    <a:pt x="302658" y="189161"/>
                  </a:lnTo>
                  <a:lnTo>
                    <a:pt x="293739" y="144983"/>
                  </a:lnTo>
                  <a:lnTo>
                    <a:pt x="269415" y="108907"/>
                  </a:lnTo>
                  <a:lnTo>
                    <a:pt x="233339" y="84583"/>
                  </a:lnTo>
                  <a:lnTo>
                    <a:pt x="189161" y="75664"/>
                  </a:lnTo>
                  <a:lnTo>
                    <a:pt x="189161" y="0"/>
                  </a:lnTo>
                  <a:lnTo>
                    <a:pt x="239448" y="6757"/>
                  </a:lnTo>
                  <a:lnTo>
                    <a:pt x="284634" y="25826"/>
                  </a:lnTo>
                  <a:lnTo>
                    <a:pt x="322918" y="55404"/>
                  </a:lnTo>
                  <a:lnTo>
                    <a:pt x="352496" y="93688"/>
                  </a:lnTo>
                  <a:lnTo>
                    <a:pt x="371566" y="138874"/>
                  </a:lnTo>
                  <a:lnTo>
                    <a:pt x="378323" y="189161"/>
                  </a:lnTo>
                  <a:lnTo>
                    <a:pt x="371566" y="239448"/>
                  </a:lnTo>
                  <a:lnTo>
                    <a:pt x="352496" y="284634"/>
                  </a:lnTo>
                  <a:lnTo>
                    <a:pt x="338572" y="302658"/>
                  </a:lnTo>
                  <a:close/>
                </a:path>
              </a:pathLst>
            </a:custGeom>
            <a:solidFill>
              <a:srgbClr val="7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26852" y="2531864"/>
              <a:ext cx="378460" cy="378460"/>
            </a:xfrm>
            <a:custGeom>
              <a:avLst/>
              <a:gdLst/>
              <a:ahLst/>
              <a:cxnLst/>
              <a:rect l="l" t="t" r="r" b="b"/>
              <a:pathLst>
                <a:path w="378459" h="378460">
                  <a:moveTo>
                    <a:pt x="189161" y="378323"/>
                  </a:moveTo>
                  <a:lnTo>
                    <a:pt x="138874" y="371566"/>
                  </a:lnTo>
                  <a:lnTo>
                    <a:pt x="93688" y="352497"/>
                  </a:lnTo>
                  <a:lnTo>
                    <a:pt x="55404" y="322918"/>
                  </a:lnTo>
                  <a:lnTo>
                    <a:pt x="25826" y="284634"/>
                  </a:lnTo>
                  <a:lnTo>
                    <a:pt x="6757" y="239448"/>
                  </a:lnTo>
                  <a:lnTo>
                    <a:pt x="0" y="189161"/>
                  </a:lnTo>
                  <a:lnTo>
                    <a:pt x="6757" y="138874"/>
                  </a:lnTo>
                  <a:lnTo>
                    <a:pt x="25826" y="93688"/>
                  </a:lnTo>
                  <a:lnTo>
                    <a:pt x="55404" y="55404"/>
                  </a:lnTo>
                  <a:lnTo>
                    <a:pt x="93688" y="25826"/>
                  </a:lnTo>
                  <a:lnTo>
                    <a:pt x="138874" y="6757"/>
                  </a:lnTo>
                  <a:lnTo>
                    <a:pt x="189161" y="0"/>
                  </a:lnTo>
                  <a:lnTo>
                    <a:pt x="189161" y="75664"/>
                  </a:lnTo>
                  <a:lnTo>
                    <a:pt x="144983" y="84583"/>
                  </a:lnTo>
                  <a:lnTo>
                    <a:pt x="108907" y="108907"/>
                  </a:lnTo>
                  <a:lnTo>
                    <a:pt x="84583" y="144983"/>
                  </a:lnTo>
                  <a:lnTo>
                    <a:pt x="75664" y="189161"/>
                  </a:lnTo>
                  <a:lnTo>
                    <a:pt x="84583" y="233339"/>
                  </a:lnTo>
                  <a:lnTo>
                    <a:pt x="108907" y="269416"/>
                  </a:lnTo>
                  <a:lnTo>
                    <a:pt x="144983" y="293739"/>
                  </a:lnTo>
                  <a:lnTo>
                    <a:pt x="189161" y="302658"/>
                  </a:lnTo>
                  <a:lnTo>
                    <a:pt x="338572" y="302658"/>
                  </a:lnTo>
                  <a:lnTo>
                    <a:pt x="322918" y="322918"/>
                  </a:lnTo>
                  <a:lnTo>
                    <a:pt x="284634" y="352497"/>
                  </a:lnTo>
                  <a:lnTo>
                    <a:pt x="239448" y="371566"/>
                  </a:lnTo>
                  <a:lnTo>
                    <a:pt x="189161" y="378323"/>
                  </a:lnTo>
                  <a:close/>
                </a:path>
                <a:path w="378459" h="378460">
                  <a:moveTo>
                    <a:pt x="338572" y="302658"/>
                  </a:moveTo>
                  <a:lnTo>
                    <a:pt x="189161" y="302658"/>
                  </a:lnTo>
                  <a:lnTo>
                    <a:pt x="233339" y="293739"/>
                  </a:lnTo>
                  <a:lnTo>
                    <a:pt x="269415" y="269416"/>
                  </a:lnTo>
                  <a:lnTo>
                    <a:pt x="293739" y="233339"/>
                  </a:lnTo>
                  <a:lnTo>
                    <a:pt x="302658" y="189161"/>
                  </a:lnTo>
                  <a:lnTo>
                    <a:pt x="293739" y="144983"/>
                  </a:lnTo>
                  <a:lnTo>
                    <a:pt x="269415" y="108907"/>
                  </a:lnTo>
                  <a:lnTo>
                    <a:pt x="233339" y="84583"/>
                  </a:lnTo>
                  <a:lnTo>
                    <a:pt x="189161" y="75664"/>
                  </a:lnTo>
                  <a:lnTo>
                    <a:pt x="189161" y="0"/>
                  </a:lnTo>
                  <a:lnTo>
                    <a:pt x="239448" y="6757"/>
                  </a:lnTo>
                  <a:lnTo>
                    <a:pt x="284634" y="25826"/>
                  </a:lnTo>
                  <a:lnTo>
                    <a:pt x="322918" y="55404"/>
                  </a:lnTo>
                  <a:lnTo>
                    <a:pt x="352496" y="93688"/>
                  </a:lnTo>
                  <a:lnTo>
                    <a:pt x="371566" y="138874"/>
                  </a:lnTo>
                  <a:lnTo>
                    <a:pt x="378323" y="189161"/>
                  </a:lnTo>
                  <a:lnTo>
                    <a:pt x="371566" y="239448"/>
                  </a:lnTo>
                  <a:lnTo>
                    <a:pt x="352496" y="284634"/>
                  </a:lnTo>
                  <a:lnTo>
                    <a:pt x="338572" y="302658"/>
                  </a:lnTo>
                  <a:close/>
                </a:path>
              </a:pathLst>
            </a:custGeom>
            <a:solidFill>
              <a:srgbClr val="0D73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236693" y="4528651"/>
            <a:ext cx="378460" cy="378460"/>
            <a:chOff x="236693" y="4528651"/>
            <a:chExt cx="378460" cy="378460"/>
          </a:xfrm>
        </p:grpSpPr>
        <p:sp>
          <p:nvSpPr>
            <p:cNvPr id="73" name="object 73"/>
            <p:cNvSpPr/>
            <p:nvPr/>
          </p:nvSpPr>
          <p:spPr>
            <a:xfrm>
              <a:off x="236693" y="4528651"/>
              <a:ext cx="378460" cy="378460"/>
            </a:xfrm>
            <a:custGeom>
              <a:avLst/>
              <a:gdLst/>
              <a:ahLst/>
              <a:cxnLst/>
              <a:rect l="l" t="t" r="r" b="b"/>
              <a:pathLst>
                <a:path w="378459" h="378460">
                  <a:moveTo>
                    <a:pt x="189161" y="378323"/>
                  </a:moveTo>
                  <a:lnTo>
                    <a:pt x="138874" y="371565"/>
                  </a:lnTo>
                  <a:lnTo>
                    <a:pt x="93688" y="352496"/>
                  </a:lnTo>
                  <a:lnTo>
                    <a:pt x="55404" y="322918"/>
                  </a:lnTo>
                  <a:lnTo>
                    <a:pt x="25826" y="284635"/>
                  </a:lnTo>
                  <a:lnTo>
                    <a:pt x="6757" y="239448"/>
                  </a:lnTo>
                  <a:lnTo>
                    <a:pt x="0" y="189161"/>
                  </a:lnTo>
                  <a:lnTo>
                    <a:pt x="6757" y="138875"/>
                  </a:lnTo>
                  <a:lnTo>
                    <a:pt x="25826" y="93688"/>
                  </a:lnTo>
                  <a:lnTo>
                    <a:pt x="55404" y="55404"/>
                  </a:lnTo>
                  <a:lnTo>
                    <a:pt x="93688" y="25826"/>
                  </a:lnTo>
                  <a:lnTo>
                    <a:pt x="138874" y="6757"/>
                  </a:lnTo>
                  <a:lnTo>
                    <a:pt x="189161" y="0"/>
                  </a:lnTo>
                  <a:lnTo>
                    <a:pt x="189161" y="75664"/>
                  </a:lnTo>
                  <a:lnTo>
                    <a:pt x="144983" y="84583"/>
                  </a:lnTo>
                  <a:lnTo>
                    <a:pt x="108907" y="108907"/>
                  </a:lnTo>
                  <a:lnTo>
                    <a:pt x="84583" y="144983"/>
                  </a:lnTo>
                  <a:lnTo>
                    <a:pt x="75664" y="189161"/>
                  </a:lnTo>
                  <a:lnTo>
                    <a:pt x="84583" y="233339"/>
                  </a:lnTo>
                  <a:lnTo>
                    <a:pt x="108907" y="269415"/>
                  </a:lnTo>
                  <a:lnTo>
                    <a:pt x="144983" y="293739"/>
                  </a:lnTo>
                  <a:lnTo>
                    <a:pt x="189161" y="302658"/>
                  </a:lnTo>
                  <a:lnTo>
                    <a:pt x="338572" y="302658"/>
                  </a:lnTo>
                  <a:lnTo>
                    <a:pt x="322918" y="322918"/>
                  </a:lnTo>
                  <a:lnTo>
                    <a:pt x="284634" y="352496"/>
                  </a:lnTo>
                  <a:lnTo>
                    <a:pt x="239448" y="371565"/>
                  </a:lnTo>
                  <a:lnTo>
                    <a:pt x="189161" y="378323"/>
                  </a:lnTo>
                  <a:close/>
                </a:path>
                <a:path w="378459" h="378460">
                  <a:moveTo>
                    <a:pt x="338572" y="302658"/>
                  </a:moveTo>
                  <a:lnTo>
                    <a:pt x="189161" y="302658"/>
                  </a:lnTo>
                  <a:lnTo>
                    <a:pt x="233339" y="293739"/>
                  </a:lnTo>
                  <a:lnTo>
                    <a:pt x="269415" y="269415"/>
                  </a:lnTo>
                  <a:lnTo>
                    <a:pt x="293739" y="233339"/>
                  </a:lnTo>
                  <a:lnTo>
                    <a:pt x="302658" y="189161"/>
                  </a:lnTo>
                  <a:lnTo>
                    <a:pt x="293739" y="144983"/>
                  </a:lnTo>
                  <a:lnTo>
                    <a:pt x="269415" y="108907"/>
                  </a:lnTo>
                  <a:lnTo>
                    <a:pt x="233339" y="84583"/>
                  </a:lnTo>
                  <a:lnTo>
                    <a:pt x="189161" y="75664"/>
                  </a:lnTo>
                  <a:lnTo>
                    <a:pt x="189161" y="0"/>
                  </a:lnTo>
                  <a:lnTo>
                    <a:pt x="239448" y="6757"/>
                  </a:lnTo>
                  <a:lnTo>
                    <a:pt x="284634" y="25826"/>
                  </a:lnTo>
                  <a:lnTo>
                    <a:pt x="322918" y="55404"/>
                  </a:lnTo>
                  <a:lnTo>
                    <a:pt x="352496" y="93688"/>
                  </a:lnTo>
                  <a:lnTo>
                    <a:pt x="371566" y="138875"/>
                  </a:lnTo>
                  <a:lnTo>
                    <a:pt x="378323" y="189161"/>
                  </a:lnTo>
                  <a:lnTo>
                    <a:pt x="371566" y="239448"/>
                  </a:lnTo>
                  <a:lnTo>
                    <a:pt x="352496" y="284635"/>
                  </a:lnTo>
                  <a:lnTo>
                    <a:pt x="338572" y="302658"/>
                  </a:lnTo>
                  <a:close/>
                </a:path>
              </a:pathLst>
            </a:custGeom>
            <a:solidFill>
              <a:srgbClr val="7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36693" y="4528651"/>
              <a:ext cx="378460" cy="378460"/>
            </a:xfrm>
            <a:custGeom>
              <a:avLst/>
              <a:gdLst/>
              <a:ahLst/>
              <a:cxnLst/>
              <a:rect l="l" t="t" r="r" b="b"/>
              <a:pathLst>
                <a:path w="378459" h="378460">
                  <a:moveTo>
                    <a:pt x="189161" y="378323"/>
                  </a:moveTo>
                  <a:lnTo>
                    <a:pt x="138874" y="371565"/>
                  </a:lnTo>
                  <a:lnTo>
                    <a:pt x="93688" y="352496"/>
                  </a:lnTo>
                  <a:lnTo>
                    <a:pt x="55404" y="322918"/>
                  </a:lnTo>
                  <a:lnTo>
                    <a:pt x="25826" y="284635"/>
                  </a:lnTo>
                  <a:lnTo>
                    <a:pt x="6757" y="239448"/>
                  </a:lnTo>
                  <a:lnTo>
                    <a:pt x="0" y="189161"/>
                  </a:lnTo>
                  <a:lnTo>
                    <a:pt x="6757" y="138875"/>
                  </a:lnTo>
                  <a:lnTo>
                    <a:pt x="25826" y="93688"/>
                  </a:lnTo>
                  <a:lnTo>
                    <a:pt x="55404" y="55404"/>
                  </a:lnTo>
                  <a:lnTo>
                    <a:pt x="93688" y="25826"/>
                  </a:lnTo>
                  <a:lnTo>
                    <a:pt x="138874" y="6757"/>
                  </a:lnTo>
                  <a:lnTo>
                    <a:pt x="189161" y="0"/>
                  </a:lnTo>
                  <a:lnTo>
                    <a:pt x="189161" y="75664"/>
                  </a:lnTo>
                  <a:lnTo>
                    <a:pt x="144983" y="84583"/>
                  </a:lnTo>
                  <a:lnTo>
                    <a:pt x="108907" y="108907"/>
                  </a:lnTo>
                  <a:lnTo>
                    <a:pt x="84583" y="144983"/>
                  </a:lnTo>
                  <a:lnTo>
                    <a:pt x="75664" y="189161"/>
                  </a:lnTo>
                  <a:lnTo>
                    <a:pt x="84583" y="233339"/>
                  </a:lnTo>
                  <a:lnTo>
                    <a:pt x="108907" y="269415"/>
                  </a:lnTo>
                  <a:lnTo>
                    <a:pt x="144983" y="293739"/>
                  </a:lnTo>
                  <a:lnTo>
                    <a:pt x="189161" y="302658"/>
                  </a:lnTo>
                  <a:lnTo>
                    <a:pt x="338572" y="302658"/>
                  </a:lnTo>
                  <a:lnTo>
                    <a:pt x="322918" y="322918"/>
                  </a:lnTo>
                  <a:lnTo>
                    <a:pt x="284634" y="352496"/>
                  </a:lnTo>
                  <a:lnTo>
                    <a:pt x="239448" y="371565"/>
                  </a:lnTo>
                  <a:lnTo>
                    <a:pt x="189161" y="378323"/>
                  </a:lnTo>
                  <a:close/>
                </a:path>
                <a:path w="378459" h="378460">
                  <a:moveTo>
                    <a:pt x="338572" y="302658"/>
                  </a:moveTo>
                  <a:lnTo>
                    <a:pt x="189161" y="302658"/>
                  </a:lnTo>
                  <a:lnTo>
                    <a:pt x="233339" y="293739"/>
                  </a:lnTo>
                  <a:lnTo>
                    <a:pt x="269415" y="269415"/>
                  </a:lnTo>
                  <a:lnTo>
                    <a:pt x="293739" y="233339"/>
                  </a:lnTo>
                  <a:lnTo>
                    <a:pt x="302658" y="189161"/>
                  </a:lnTo>
                  <a:lnTo>
                    <a:pt x="293739" y="144983"/>
                  </a:lnTo>
                  <a:lnTo>
                    <a:pt x="269415" y="108907"/>
                  </a:lnTo>
                  <a:lnTo>
                    <a:pt x="233339" y="84583"/>
                  </a:lnTo>
                  <a:lnTo>
                    <a:pt x="189161" y="75664"/>
                  </a:lnTo>
                  <a:lnTo>
                    <a:pt x="189161" y="0"/>
                  </a:lnTo>
                  <a:lnTo>
                    <a:pt x="239448" y="6757"/>
                  </a:lnTo>
                  <a:lnTo>
                    <a:pt x="284634" y="25826"/>
                  </a:lnTo>
                  <a:lnTo>
                    <a:pt x="322918" y="55404"/>
                  </a:lnTo>
                  <a:lnTo>
                    <a:pt x="352496" y="93688"/>
                  </a:lnTo>
                  <a:lnTo>
                    <a:pt x="371566" y="138875"/>
                  </a:lnTo>
                  <a:lnTo>
                    <a:pt x="378323" y="189161"/>
                  </a:lnTo>
                  <a:lnTo>
                    <a:pt x="371566" y="239448"/>
                  </a:lnTo>
                  <a:lnTo>
                    <a:pt x="352496" y="284635"/>
                  </a:lnTo>
                  <a:lnTo>
                    <a:pt x="338572" y="302658"/>
                  </a:lnTo>
                  <a:close/>
                </a:path>
              </a:pathLst>
            </a:custGeom>
            <a:solidFill>
              <a:srgbClr val="0D73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5" name="object 7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728753" y="3442811"/>
            <a:ext cx="714374" cy="723899"/>
          </a:xfrm>
          <a:prstGeom prst="rect">
            <a:avLst/>
          </a:prstGeom>
        </p:spPr>
      </p:pic>
      <p:sp>
        <p:nvSpPr>
          <p:cNvPr id="76" name="object 76"/>
          <p:cNvSpPr txBox="1"/>
          <p:nvPr/>
        </p:nvSpPr>
        <p:spPr>
          <a:xfrm>
            <a:off x="798265" y="3193441"/>
            <a:ext cx="1451610" cy="902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130" dirty="0">
                <a:solidFill>
                  <a:srgbClr val="1A1A1A"/>
                </a:solidFill>
                <a:latin typeface="Trebuchet MS"/>
                <a:cs typeface="Trebuchet MS"/>
              </a:rPr>
              <a:t>AGENCIAS</a:t>
            </a:r>
            <a:endParaRPr sz="1900">
              <a:latin typeface="Trebuchet MS"/>
              <a:cs typeface="Trebuchet MS"/>
            </a:endParaRPr>
          </a:p>
          <a:p>
            <a:pPr marL="499745">
              <a:lnSpc>
                <a:spcPct val="100000"/>
              </a:lnSpc>
              <a:spcBef>
                <a:spcPts val="60"/>
              </a:spcBef>
            </a:pPr>
            <a:r>
              <a:rPr sz="3800" spc="-65" dirty="0">
                <a:solidFill>
                  <a:srgbClr val="070707"/>
                </a:solidFill>
                <a:latin typeface="Arial Black"/>
                <a:cs typeface="Arial Black"/>
              </a:rPr>
              <a:t>320</a:t>
            </a:r>
            <a:endParaRPr sz="3800">
              <a:latin typeface="Arial Black"/>
              <a:cs typeface="Arial Black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9318669" y="192846"/>
            <a:ext cx="3345815" cy="4622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spc="70" dirty="0">
                <a:solidFill>
                  <a:srgbClr val="070707"/>
                </a:solidFill>
                <a:latin typeface="Trebuchet MS"/>
                <a:cs typeface="Trebuchet MS"/>
              </a:rPr>
              <a:t>CLIENTES</a:t>
            </a:r>
            <a:r>
              <a:rPr sz="2850" b="1" spc="-22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2850" b="1" spc="50" dirty="0">
                <a:solidFill>
                  <a:srgbClr val="070707"/>
                </a:solidFill>
                <a:latin typeface="Trebuchet MS"/>
                <a:cs typeface="Trebuchet MS"/>
              </a:rPr>
              <a:t>TOTALES</a:t>
            </a:r>
            <a:endParaRPr sz="2850">
              <a:latin typeface="Trebuchet MS"/>
              <a:cs typeface="Trebuchet MS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title"/>
          </p:nvPr>
        </p:nvSpPr>
        <p:spPr>
          <a:xfrm>
            <a:off x="9831203" y="566818"/>
            <a:ext cx="1903730" cy="740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650" spc="-2700" dirty="0">
                <a:solidFill>
                  <a:srgbClr val="08377C"/>
                </a:solidFill>
              </a:rPr>
              <a:t>+</a:t>
            </a:r>
            <a:r>
              <a:rPr sz="6375" b="0" spc="-322" baseline="-2614" dirty="0">
                <a:solidFill>
                  <a:srgbClr val="6589BE"/>
                </a:solidFill>
                <a:latin typeface="Arial Black"/>
                <a:cs typeface="Arial Black"/>
              </a:rPr>
              <a:t>+</a:t>
            </a:r>
            <a:r>
              <a:rPr sz="4650" spc="-2735" dirty="0">
                <a:solidFill>
                  <a:srgbClr val="08377C"/>
                </a:solidFill>
              </a:rPr>
              <a:t>2</a:t>
            </a:r>
            <a:r>
              <a:rPr sz="6375" b="0" spc="-322" baseline="-2614" dirty="0">
                <a:solidFill>
                  <a:srgbClr val="6589BE"/>
                </a:solidFill>
                <a:latin typeface="Arial Black"/>
                <a:cs typeface="Arial Black"/>
              </a:rPr>
              <a:t>2</a:t>
            </a:r>
            <a:r>
              <a:rPr sz="4650" spc="-2745" dirty="0">
                <a:solidFill>
                  <a:srgbClr val="08377C"/>
                </a:solidFill>
              </a:rPr>
              <a:t>6</a:t>
            </a:r>
            <a:r>
              <a:rPr sz="6375" b="0" spc="-322" baseline="-2614" dirty="0">
                <a:solidFill>
                  <a:srgbClr val="6589BE"/>
                </a:solidFill>
                <a:latin typeface="Arial Black"/>
                <a:cs typeface="Arial Black"/>
              </a:rPr>
              <a:t>6</a:t>
            </a:r>
            <a:r>
              <a:rPr sz="4650" spc="-2750" dirty="0">
                <a:solidFill>
                  <a:srgbClr val="08377C"/>
                </a:solidFill>
              </a:rPr>
              <a:t>5</a:t>
            </a:r>
            <a:r>
              <a:rPr sz="6375" b="0" spc="-300" baseline="-2614" dirty="0">
                <a:solidFill>
                  <a:srgbClr val="6589BE"/>
                </a:solidFill>
                <a:latin typeface="Arial Black"/>
                <a:cs typeface="Arial Black"/>
              </a:rPr>
              <a:t>5</a:t>
            </a:r>
            <a:r>
              <a:rPr sz="6375" b="0" spc="-307" baseline="-2614" dirty="0">
                <a:solidFill>
                  <a:srgbClr val="6589BE"/>
                </a:solidFill>
                <a:latin typeface="Arial Black"/>
                <a:cs typeface="Arial Black"/>
              </a:rPr>
              <a:t> </a:t>
            </a:r>
            <a:r>
              <a:rPr sz="4600" spc="-3245" dirty="0">
                <a:solidFill>
                  <a:srgbClr val="08377C"/>
                </a:solidFill>
                <a:latin typeface="Microsoft JhengHei"/>
                <a:cs typeface="Microsoft JhengHei"/>
              </a:rPr>
              <a:t>K</a:t>
            </a:r>
            <a:r>
              <a:rPr sz="6375" b="0" spc="-644" baseline="-2614" dirty="0">
                <a:solidFill>
                  <a:srgbClr val="6589BE"/>
                </a:solidFill>
                <a:latin typeface="Arial Black"/>
                <a:cs typeface="Arial Black"/>
              </a:rPr>
              <a:t>K</a:t>
            </a:r>
            <a:endParaRPr sz="6375" baseline="-2614">
              <a:latin typeface="Arial Black"/>
              <a:cs typeface="Arial Black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940761" y="696173"/>
            <a:ext cx="717486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161530" algn="l"/>
              </a:tabLst>
            </a:pPr>
            <a:r>
              <a:rPr sz="3750" b="1" u="heavy" spc="310" dirty="0">
                <a:solidFill>
                  <a:srgbClr val="070707"/>
                </a:solidFill>
                <a:uFill>
                  <a:solidFill>
                    <a:srgbClr val="0F6761"/>
                  </a:solidFill>
                </a:uFill>
                <a:latin typeface="Trebuchet MS"/>
                <a:cs typeface="Trebuchet MS"/>
              </a:rPr>
              <a:t> </a:t>
            </a:r>
            <a:r>
              <a:rPr sz="3750" b="1" u="heavy" spc="254" dirty="0">
                <a:solidFill>
                  <a:srgbClr val="070707"/>
                </a:solidFill>
                <a:uFill>
                  <a:solidFill>
                    <a:srgbClr val="0F6761"/>
                  </a:solidFill>
                </a:uFill>
                <a:latin typeface="Trebuchet MS"/>
                <a:cs typeface="Trebuchet MS"/>
              </a:rPr>
              <a:t>DESCRIPCIÓN</a:t>
            </a:r>
            <a:r>
              <a:rPr sz="3750" b="1" u="heavy" spc="-325" dirty="0">
                <a:solidFill>
                  <a:srgbClr val="070707"/>
                </a:solidFill>
                <a:uFill>
                  <a:solidFill>
                    <a:srgbClr val="0F6761"/>
                  </a:solidFill>
                </a:uFill>
                <a:latin typeface="Trebuchet MS"/>
                <a:cs typeface="Trebuchet MS"/>
              </a:rPr>
              <a:t> </a:t>
            </a:r>
            <a:r>
              <a:rPr sz="3750" b="1" u="heavy" spc="-40" dirty="0">
                <a:solidFill>
                  <a:srgbClr val="070707"/>
                </a:solidFill>
                <a:uFill>
                  <a:solidFill>
                    <a:srgbClr val="0F6761"/>
                  </a:solidFill>
                </a:uFill>
                <a:latin typeface="Trebuchet MS"/>
                <a:cs typeface="Trebuchet MS"/>
              </a:rPr>
              <a:t>DEL</a:t>
            </a:r>
            <a:r>
              <a:rPr sz="3750" b="1" u="heavy" spc="-320" dirty="0">
                <a:solidFill>
                  <a:srgbClr val="070707"/>
                </a:solidFill>
                <a:uFill>
                  <a:solidFill>
                    <a:srgbClr val="0F6761"/>
                  </a:solidFill>
                </a:uFill>
                <a:latin typeface="Trebuchet MS"/>
                <a:cs typeface="Trebuchet MS"/>
              </a:rPr>
              <a:t> </a:t>
            </a:r>
            <a:r>
              <a:rPr sz="3750" b="1" u="heavy" spc="250" dirty="0">
                <a:solidFill>
                  <a:srgbClr val="070707"/>
                </a:solidFill>
                <a:uFill>
                  <a:solidFill>
                    <a:srgbClr val="0F6761"/>
                  </a:solidFill>
                </a:uFill>
                <a:latin typeface="Trebuchet MS"/>
                <a:cs typeface="Trebuchet MS"/>
              </a:rPr>
              <a:t>NEGOCIO</a:t>
            </a:r>
            <a:r>
              <a:rPr sz="3750" b="1" u="heavy" dirty="0">
                <a:solidFill>
                  <a:srgbClr val="070707"/>
                </a:solidFill>
                <a:uFill>
                  <a:solidFill>
                    <a:srgbClr val="0F6761"/>
                  </a:solidFill>
                </a:uFill>
                <a:latin typeface="Trebuchet MS"/>
                <a:cs typeface="Trebuchet MS"/>
              </a:rPr>
              <a:t>	</a:t>
            </a:r>
            <a:endParaRPr sz="3750">
              <a:latin typeface="Trebuchet MS"/>
              <a:cs typeface="Trebuchet M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336973" y="1495095"/>
            <a:ext cx="2998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40" dirty="0">
                <a:solidFill>
                  <a:srgbClr val="070707"/>
                </a:solidFill>
                <a:latin typeface="Trebuchet MS"/>
                <a:cs typeface="Trebuchet MS"/>
              </a:rPr>
              <a:t>PROMEDIO</a:t>
            </a:r>
            <a:r>
              <a:rPr sz="2400" b="1" spc="-21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2400" b="1" spc="65" dirty="0">
                <a:solidFill>
                  <a:srgbClr val="070707"/>
                </a:solidFill>
                <a:latin typeface="Trebuchet MS"/>
                <a:cs typeface="Trebuchet MS"/>
              </a:rPr>
              <a:t>DE</a:t>
            </a:r>
            <a:r>
              <a:rPr sz="2400" b="1" spc="-210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2400" b="1" spc="120" dirty="0">
                <a:solidFill>
                  <a:srgbClr val="070707"/>
                </a:solidFill>
                <a:latin typeface="Trebuchet MS"/>
                <a:cs typeface="Trebuchet MS"/>
              </a:rPr>
              <a:t>EDAD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168175" y="1746303"/>
            <a:ext cx="1429385" cy="526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250" b="1" spc="-2000" dirty="0">
                <a:solidFill>
                  <a:srgbClr val="6A4000"/>
                </a:solidFill>
                <a:latin typeface="Arial"/>
                <a:cs typeface="Arial"/>
              </a:rPr>
              <a:t>4</a:t>
            </a:r>
            <a:r>
              <a:rPr sz="2900" b="1" spc="-185" dirty="0">
                <a:solidFill>
                  <a:srgbClr val="D5AA66"/>
                </a:solidFill>
                <a:latin typeface="Trebuchet MS"/>
                <a:cs typeface="Trebuchet MS"/>
              </a:rPr>
              <a:t>4</a:t>
            </a:r>
            <a:r>
              <a:rPr sz="3250" b="1" spc="-2005" dirty="0">
                <a:solidFill>
                  <a:srgbClr val="6A4000"/>
                </a:solidFill>
                <a:latin typeface="Arial"/>
                <a:cs typeface="Arial"/>
              </a:rPr>
              <a:t>1</a:t>
            </a:r>
            <a:r>
              <a:rPr sz="2900" b="1" spc="-180" dirty="0">
                <a:solidFill>
                  <a:srgbClr val="D5AA66"/>
                </a:solidFill>
                <a:latin typeface="Trebuchet MS"/>
                <a:cs typeface="Trebuchet MS"/>
              </a:rPr>
              <a:t>1</a:t>
            </a:r>
            <a:r>
              <a:rPr sz="2900" b="1" spc="-260" dirty="0">
                <a:solidFill>
                  <a:srgbClr val="D5AA66"/>
                </a:solidFill>
                <a:latin typeface="Trebuchet MS"/>
                <a:cs typeface="Trebuchet MS"/>
              </a:rPr>
              <a:t> </a:t>
            </a:r>
            <a:r>
              <a:rPr sz="3250" b="1" spc="-1675" dirty="0">
                <a:solidFill>
                  <a:srgbClr val="6A4000"/>
                </a:solidFill>
                <a:latin typeface="Arial"/>
                <a:cs typeface="Arial"/>
              </a:rPr>
              <a:t>a</a:t>
            </a:r>
            <a:r>
              <a:rPr sz="2900" b="1" spc="145" dirty="0">
                <a:solidFill>
                  <a:srgbClr val="D5AA66"/>
                </a:solidFill>
                <a:latin typeface="Trebuchet MS"/>
                <a:cs typeface="Trebuchet MS"/>
              </a:rPr>
              <a:t>a</a:t>
            </a:r>
            <a:r>
              <a:rPr sz="3000" spc="-1870" dirty="0">
                <a:solidFill>
                  <a:srgbClr val="6A4000"/>
                </a:solidFill>
                <a:latin typeface="Arial Black"/>
                <a:cs typeface="Arial Black"/>
              </a:rPr>
              <a:t>ñ</a:t>
            </a:r>
            <a:r>
              <a:rPr sz="2900" b="1" spc="145" dirty="0">
                <a:solidFill>
                  <a:srgbClr val="D5AA66"/>
                </a:solidFill>
                <a:latin typeface="Trebuchet MS"/>
                <a:cs typeface="Trebuchet MS"/>
              </a:rPr>
              <a:t>ñ</a:t>
            </a:r>
            <a:r>
              <a:rPr sz="3250" b="1" spc="-1864" dirty="0">
                <a:solidFill>
                  <a:srgbClr val="6A4000"/>
                </a:solidFill>
                <a:latin typeface="Arial"/>
                <a:cs typeface="Arial"/>
              </a:rPr>
              <a:t>o</a:t>
            </a:r>
            <a:r>
              <a:rPr sz="2900" b="1" spc="145" dirty="0">
                <a:solidFill>
                  <a:srgbClr val="D5AA66"/>
                </a:solidFill>
                <a:latin typeface="Trebuchet MS"/>
                <a:cs typeface="Trebuchet MS"/>
              </a:rPr>
              <a:t>o</a:t>
            </a:r>
            <a:r>
              <a:rPr sz="3250" b="1" spc="-1675" dirty="0">
                <a:solidFill>
                  <a:srgbClr val="6A4000"/>
                </a:solidFill>
                <a:latin typeface="Arial"/>
                <a:cs typeface="Arial"/>
              </a:rPr>
              <a:t>s</a:t>
            </a:r>
            <a:r>
              <a:rPr sz="2900" b="1" spc="150" dirty="0">
                <a:solidFill>
                  <a:srgbClr val="D5AA66"/>
                </a:solidFill>
                <a:latin typeface="Trebuchet MS"/>
                <a:cs typeface="Trebuchet MS"/>
              </a:rPr>
              <a:t>s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265029" y="2416951"/>
            <a:ext cx="1369060" cy="4337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50" spc="-185" dirty="0">
                <a:solidFill>
                  <a:srgbClr val="08377C"/>
                </a:solidFill>
                <a:latin typeface="Arial Black"/>
                <a:cs typeface="Arial Black"/>
              </a:rPr>
              <a:t>41</a:t>
            </a:r>
            <a:r>
              <a:rPr sz="2650" spc="-45" dirty="0">
                <a:solidFill>
                  <a:srgbClr val="08377C"/>
                </a:solidFill>
                <a:latin typeface="Arial Black"/>
                <a:cs typeface="Arial Black"/>
              </a:rPr>
              <a:t> </a:t>
            </a:r>
            <a:r>
              <a:rPr sz="2650" spc="-75" dirty="0">
                <a:solidFill>
                  <a:srgbClr val="08377C"/>
                </a:solidFill>
                <a:latin typeface="Arial Black"/>
                <a:cs typeface="Arial Black"/>
              </a:rPr>
              <a:t>años</a:t>
            </a:r>
            <a:endParaRPr sz="2650">
              <a:latin typeface="Arial Black"/>
              <a:cs typeface="Arial Black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556784" y="2398484"/>
            <a:ext cx="1380490" cy="4337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50" spc="-90" dirty="0">
                <a:solidFill>
                  <a:srgbClr val="08377C"/>
                </a:solidFill>
                <a:latin typeface="Arial Black"/>
                <a:cs typeface="Arial Black"/>
              </a:rPr>
              <a:t>42</a:t>
            </a:r>
            <a:r>
              <a:rPr sz="2650" spc="-130" dirty="0">
                <a:solidFill>
                  <a:srgbClr val="08377C"/>
                </a:solidFill>
                <a:latin typeface="Arial Black"/>
                <a:cs typeface="Arial Black"/>
              </a:rPr>
              <a:t> </a:t>
            </a:r>
            <a:r>
              <a:rPr sz="2650" spc="-80" dirty="0">
                <a:solidFill>
                  <a:srgbClr val="08377C"/>
                </a:solidFill>
                <a:latin typeface="Arial Black"/>
                <a:cs typeface="Arial Black"/>
              </a:rPr>
              <a:t>años</a:t>
            </a:r>
            <a:endParaRPr sz="2650">
              <a:latin typeface="Arial Black"/>
              <a:cs typeface="Arial Black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033303" y="3768490"/>
            <a:ext cx="838835" cy="402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30" dirty="0">
                <a:solidFill>
                  <a:srgbClr val="08377C"/>
                </a:solidFill>
                <a:latin typeface="Arial Black"/>
                <a:cs typeface="Arial Black"/>
              </a:rPr>
              <a:t>2062</a:t>
            </a:r>
            <a:endParaRPr sz="2450">
              <a:latin typeface="Arial Black"/>
              <a:cs typeface="Arial Black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885305" y="3099390"/>
            <a:ext cx="5308600" cy="674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05" dirty="0">
                <a:solidFill>
                  <a:srgbClr val="070707"/>
                </a:solidFill>
                <a:latin typeface="Trebuchet MS"/>
                <a:cs typeface="Trebuchet MS"/>
              </a:rPr>
              <a:t>FECHA</a:t>
            </a:r>
            <a:r>
              <a:rPr sz="2400" b="1" spc="-204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2400" b="1" spc="65" dirty="0">
                <a:solidFill>
                  <a:srgbClr val="070707"/>
                </a:solidFill>
                <a:latin typeface="Trebuchet MS"/>
                <a:cs typeface="Trebuchet MS"/>
              </a:rPr>
              <a:t>DE</a:t>
            </a:r>
            <a:r>
              <a:rPr sz="2400" b="1" spc="-200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2400" b="1" spc="50" dirty="0">
                <a:solidFill>
                  <a:srgbClr val="070707"/>
                </a:solidFill>
                <a:latin typeface="Trebuchet MS"/>
                <a:cs typeface="Trebuchet MS"/>
              </a:rPr>
              <a:t>ALTA</a:t>
            </a:r>
            <a:r>
              <a:rPr sz="2400" b="1" spc="-200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2400" b="1" spc="245" dirty="0">
                <a:solidFill>
                  <a:srgbClr val="070707"/>
                </a:solidFill>
                <a:latin typeface="Trebuchet MS"/>
                <a:cs typeface="Trebuchet MS"/>
              </a:rPr>
              <a:t>CON</a:t>
            </a:r>
            <a:r>
              <a:rPr sz="2400" b="1" spc="-200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2400" b="1" spc="285" dirty="0">
                <a:solidFill>
                  <a:srgbClr val="070707"/>
                </a:solidFill>
                <a:latin typeface="Trebuchet MS"/>
                <a:cs typeface="Trebuchet MS"/>
              </a:rPr>
              <a:t>MÁS</a:t>
            </a:r>
            <a:r>
              <a:rPr sz="2400" b="1" spc="-200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2400" b="1" spc="45" dirty="0">
                <a:solidFill>
                  <a:srgbClr val="070707"/>
                </a:solidFill>
                <a:latin typeface="Trebuchet MS"/>
                <a:cs typeface="Trebuchet MS"/>
              </a:rPr>
              <a:t>CLIENTES</a:t>
            </a:r>
            <a:endParaRPr sz="2400">
              <a:latin typeface="Trebuchet MS"/>
              <a:cs typeface="Trebuchet MS"/>
            </a:endParaRPr>
          </a:p>
          <a:p>
            <a:pPr marL="3119755">
              <a:lnSpc>
                <a:spcPct val="100000"/>
              </a:lnSpc>
              <a:spcBef>
                <a:spcPts val="60"/>
              </a:spcBef>
            </a:pPr>
            <a:r>
              <a:rPr sz="1800" b="1" spc="40" dirty="0">
                <a:latin typeface="Trebuchet MS"/>
                <a:cs typeface="Trebuchet MS"/>
              </a:rPr>
              <a:t>CLIENTES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070223" y="4234447"/>
            <a:ext cx="2615565" cy="517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b="1" spc="-2415" dirty="0">
                <a:solidFill>
                  <a:srgbClr val="6A4000"/>
                </a:solidFill>
                <a:latin typeface="Arial"/>
                <a:cs typeface="Arial"/>
              </a:rPr>
              <a:t>1</a:t>
            </a:r>
            <a:r>
              <a:rPr sz="2800" b="1" spc="-595" dirty="0">
                <a:solidFill>
                  <a:srgbClr val="D5AA66"/>
                </a:solidFill>
                <a:latin typeface="Trebuchet MS"/>
                <a:cs typeface="Trebuchet MS"/>
              </a:rPr>
              <a:t>1</a:t>
            </a:r>
            <a:r>
              <a:rPr sz="2800" b="1" spc="-254" dirty="0">
                <a:solidFill>
                  <a:srgbClr val="D5AA66"/>
                </a:solidFill>
                <a:latin typeface="Trebuchet MS"/>
                <a:cs typeface="Trebuchet MS"/>
              </a:rPr>
              <a:t> </a:t>
            </a:r>
            <a:r>
              <a:rPr sz="3200" b="1" spc="-1910" dirty="0">
                <a:solidFill>
                  <a:srgbClr val="6A4000"/>
                </a:solidFill>
                <a:latin typeface="Arial"/>
                <a:cs typeface="Arial"/>
              </a:rPr>
              <a:t>7</a:t>
            </a:r>
            <a:r>
              <a:rPr sz="2800" b="1" spc="-110" dirty="0">
                <a:solidFill>
                  <a:srgbClr val="D5AA66"/>
                </a:solidFill>
                <a:latin typeface="Trebuchet MS"/>
                <a:cs typeface="Trebuchet MS"/>
              </a:rPr>
              <a:t>7</a:t>
            </a:r>
            <a:r>
              <a:rPr sz="2800" b="1" spc="-1750" dirty="0">
                <a:solidFill>
                  <a:srgbClr val="D5AA66"/>
                </a:solidFill>
                <a:latin typeface="Trebuchet MS"/>
                <a:cs typeface="Trebuchet MS"/>
              </a:rPr>
              <a:t>3</a:t>
            </a:r>
            <a:r>
              <a:rPr sz="3200" b="1" spc="-110" dirty="0">
                <a:solidFill>
                  <a:srgbClr val="6A4000"/>
                </a:solidFill>
                <a:latin typeface="Arial"/>
                <a:cs typeface="Arial"/>
              </a:rPr>
              <a:t>3</a:t>
            </a:r>
            <a:r>
              <a:rPr sz="3200" b="1" spc="-1900" dirty="0">
                <a:solidFill>
                  <a:srgbClr val="6A4000"/>
                </a:solidFill>
                <a:latin typeface="Arial"/>
                <a:cs typeface="Arial"/>
              </a:rPr>
              <a:t>2</a:t>
            </a:r>
            <a:r>
              <a:rPr sz="2800" b="1" spc="-100" dirty="0">
                <a:solidFill>
                  <a:srgbClr val="D5AA66"/>
                </a:solidFill>
                <a:latin typeface="Trebuchet MS"/>
                <a:cs typeface="Trebuchet MS"/>
              </a:rPr>
              <a:t>2</a:t>
            </a:r>
            <a:r>
              <a:rPr sz="2800" b="1" spc="204" dirty="0">
                <a:solidFill>
                  <a:srgbClr val="D5AA66"/>
                </a:solidFill>
                <a:latin typeface="Trebuchet MS"/>
                <a:cs typeface="Trebuchet MS"/>
              </a:rPr>
              <a:t> </a:t>
            </a:r>
            <a:r>
              <a:rPr sz="3750" b="1" spc="135" baseline="2222" dirty="0">
                <a:solidFill>
                  <a:srgbClr val="070707"/>
                </a:solidFill>
                <a:latin typeface="Trebuchet MS"/>
                <a:cs typeface="Trebuchet MS"/>
              </a:rPr>
              <a:t>DISTRITOS</a:t>
            </a:r>
            <a:endParaRPr sz="3750" baseline="2222">
              <a:latin typeface="Trebuchet MS"/>
              <a:cs typeface="Trebuchet MS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116322" y="5058519"/>
            <a:ext cx="2855595" cy="517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58519" algn="l"/>
              </a:tabLst>
            </a:pPr>
            <a:r>
              <a:rPr sz="3200" b="1" spc="-1925" dirty="0">
                <a:solidFill>
                  <a:srgbClr val="6A4000"/>
                </a:solidFill>
                <a:latin typeface="Arial"/>
                <a:cs typeface="Arial"/>
              </a:rPr>
              <a:t>1</a:t>
            </a:r>
            <a:r>
              <a:rPr sz="2800" b="1" spc="-105" dirty="0">
                <a:solidFill>
                  <a:srgbClr val="D5AA66"/>
                </a:solidFill>
                <a:latin typeface="Trebuchet MS"/>
                <a:cs typeface="Trebuchet MS"/>
              </a:rPr>
              <a:t>1</a:t>
            </a:r>
            <a:r>
              <a:rPr sz="3200" b="1" spc="-1905" dirty="0">
                <a:solidFill>
                  <a:srgbClr val="6A4000"/>
                </a:solidFill>
                <a:latin typeface="Arial"/>
                <a:cs typeface="Arial"/>
              </a:rPr>
              <a:t>9</a:t>
            </a:r>
            <a:r>
              <a:rPr sz="2800" b="1" spc="-110" dirty="0">
                <a:solidFill>
                  <a:srgbClr val="D5AA66"/>
                </a:solidFill>
                <a:latin typeface="Trebuchet MS"/>
                <a:cs typeface="Trebuchet MS"/>
              </a:rPr>
              <a:t>9</a:t>
            </a:r>
            <a:r>
              <a:rPr sz="2800" b="1" spc="-1750" dirty="0">
                <a:solidFill>
                  <a:srgbClr val="D5AA66"/>
                </a:solidFill>
                <a:latin typeface="Trebuchet MS"/>
                <a:cs typeface="Trebuchet MS"/>
              </a:rPr>
              <a:t>9</a:t>
            </a:r>
            <a:r>
              <a:rPr sz="3200" b="1" spc="-105" dirty="0">
                <a:solidFill>
                  <a:srgbClr val="6A4000"/>
                </a:solidFill>
                <a:latin typeface="Arial"/>
                <a:cs typeface="Arial"/>
              </a:rPr>
              <a:t>9</a:t>
            </a:r>
            <a:r>
              <a:rPr sz="3200" b="1" dirty="0">
                <a:solidFill>
                  <a:srgbClr val="6A4000"/>
                </a:solidFill>
                <a:latin typeface="Arial"/>
                <a:cs typeface="Arial"/>
              </a:rPr>
              <a:t>	</a:t>
            </a:r>
            <a:r>
              <a:rPr sz="2500" b="1" spc="165" dirty="0">
                <a:solidFill>
                  <a:srgbClr val="070707"/>
                </a:solidFill>
                <a:latin typeface="Trebuchet MS"/>
                <a:cs typeface="Trebuchet MS"/>
              </a:rPr>
              <a:t>PROVINCIAS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261936" y="5791065"/>
            <a:ext cx="4432935" cy="86677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5"/>
              </a:spcBef>
              <a:tabLst>
                <a:tab pos="713105" algn="l"/>
              </a:tabLst>
            </a:pPr>
            <a:r>
              <a:rPr sz="4200" b="1" spc="-2512" baseline="-3968" dirty="0">
                <a:solidFill>
                  <a:srgbClr val="D5AA66"/>
                </a:solidFill>
                <a:latin typeface="Trebuchet MS"/>
                <a:cs typeface="Trebuchet MS"/>
              </a:rPr>
              <a:t>2</a:t>
            </a:r>
            <a:r>
              <a:rPr sz="4800" b="1" spc="-52" baseline="-3472" dirty="0">
                <a:solidFill>
                  <a:srgbClr val="6A4000"/>
                </a:solidFill>
                <a:latin typeface="Arial"/>
                <a:cs typeface="Arial"/>
              </a:rPr>
              <a:t>2</a:t>
            </a:r>
            <a:r>
              <a:rPr sz="4800" b="1" spc="-2745" baseline="-3472" dirty="0">
                <a:solidFill>
                  <a:srgbClr val="6A4000"/>
                </a:solidFill>
                <a:latin typeface="Arial"/>
                <a:cs typeface="Arial"/>
              </a:rPr>
              <a:t>5</a:t>
            </a:r>
            <a:r>
              <a:rPr sz="4200" b="1" spc="-37" baseline="-3968" dirty="0">
                <a:solidFill>
                  <a:srgbClr val="D5AA66"/>
                </a:solidFill>
                <a:latin typeface="Trebuchet MS"/>
                <a:cs typeface="Trebuchet MS"/>
              </a:rPr>
              <a:t>5</a:t>
            </a:r>
            <a:r>
              <a:rPr sz="4200" b="1" baseline="-3968" dirty="0">
                <a:solidFill>
                  <a:srgbClr val="D5AA66"/>
                </a:solidFill>
                <a:latin typeface="Trebuchet MS"/>
                <a:cs typeface="Trebuchet MS"/>
              </a:rPr>
              <a:t>	</a:t>
            </a:r>
            <a:r>
              <a:rPr sz="2500" b="1" spc="110" dirty="0">
                <a:solidFill>
                  <a:srgbClr val="070707"/>
                </a:solidFill>
                <a:latin typeface="Trebuchet MS"/>
                <a:cs typeface="Trebuchet MS"/>
              </a:rPr>
              <a:t>DEPARTAMENTOS</a:t>
            </a:r>
            <a:endParaRPr sz="25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235"/>
              </a:spcBef>
            </a:pPr>
            <a:r>
              <a:rPr sz="1750" b="1" dirty="0">
                <a:solidFill>
                  <a:srgbClr val="B80731"/>
                </a:solidFill>
                <a:latin typeface="Arial"/>
                <a:cs typeface="Arial"/>
              </a:rPr>
              <a:t>A</a:t>
            </a:r>
            <a:r>
              <a:rPr sz="1750" b="1" spc="-240" dirty="0">
                <a:solidFill>
                  <a:srgbClr val="B80731"/>
                </a:solidFill>
                <a:latin typeface="Arial"/>
                <a:cs typeface="Arial"/>
              </a:rPr>
              <a:t> </a:t>
            </a:r>
            <a:r>
              <a:rPr sz="1750" b="1" spc="75" dirty="0">
                <a:solidFill>
                  <a:srgbClr val="B80731"/>
                </a:solidFill>
                <a:latin typeface="Arial"/>
                <a:cs typeface="Arial"/>
              </a:rPr>
              <a:t>N</a:t>
            </a:r>
            <a:r>
              <a:rPr sz="1750" b="1" spc="-240" dirty="0">
                <a:solidFill>
                  <a:srgbClr val="B80731"/>
                </a:solidFill>
                <a:latin typeface="Arial"/>
                <a:cs typeface="Arial"/>
              </a:rPr>
              <a:t> </a:t>
            </a:r>
            <a:r>
              <a:rPr sz="1750" b="1" spc="170" dirty="0">
                <a:solidFill>
                  <a:srgbClr val="B80731"/>
                </a:solidFill>
                <a:latin typeface="Arial"/>
                <a:cs typeface="Arial"/>
              </a:rPr>
              <a:t>CAS</a:t>
            </a:r>
            <a:r>
              <a:rPr sz="1750" b="1" spc="-235" dirty="0">
                <a:solidFill>
                  <a:srgbClr val="B80731"/>
                </a:solidFill>
                <a:latin typeface="Arial"/>
                <a:cs typeface="Arial"/>
              </a:rPr>
              <a:t> </a:t>
            </a:r>
            <a:r>
              <a:rPr sz="1750" b="1" spc="-50" dirty="0">
                <a:solidFill>
                  <a:srgbClr val="B80731"/>
                </a:solidFill>
                <a:latin typeface="Arial"/>
                <a:cs typeface="Arial"/>
              </a:rPr>
              <a:t>H</a:t>
            </a:r>
            <a:endParaRPr sz="175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9389505" y="679146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9176780" y="6593635"/>
            <a:ext cx="2127250" cy="78549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91160">
              <a:lnSpc>
                <a:spcPct val="100000"/>
              </a:lnSpc>
              <a:spcBef>
                <a:spcPts val="480"/>
              </a:spcBef>
            </a:pPr>
            <a:r>
              <a:rPr sz="1750" b="1" spc="-145" dirty="0">
                <a:solidFill>
                  <a:srgbClr val="B80731"/>
                </a:solidFill>
                <a:latin typeface="Arial"/>
                <a:cs typeface="Arial"/>
              </a:rPr>
              <a:t>L</a:t>
            </a:r>
            <a:r>
              <a:rPr sz="1750" b="1" spc="-240" dirty="0">
                <a:solidFill>
                  <a:srgbClr val="B80731"/>
                </a:solidFill>
                <a:latin typeface="Arial"/>
                <a:cs typeface="Arial"/>
              </a:rPr>
              <a:t> </a:t>
            </a:r>
            <a:r>
              <a:rPr sz="1750" b="1" dirty="0">
                <a:solidFill>
                  <a:srgbClr val="B80731"/>
                </a:solidFill>
                <a:latin typeface="Arial"/>
                <a:cs typeface="Arial"/>
              </a:rPr>
              <a:t>I</a:t>
            </a:r>
            <a:r>
              <a:rPr sz="1750" b="1" spc="-240" dirty="0">
                <a:solidFill>
                  <a:srgbClr val="B80731"/>
                </a:solidFill>
                <a:latin typeface="Arial"/>
                <a:cs typeface="Arial"/>
              </a:rPr>
              <a:t> </a:t>
            </a:r>
            <a:r>
              <a:rPr sz="1750" b="1" spc="220" dirty="0">
                <a:solidFill>
                  <a:srgbClr val="B80731"/>
                </a:solidFill>
                <a:latin typeface="Arial"/>
                <a:cs typeface="Arial"/>
              </a:rPr>
              <a:t>MA</a:t>
            </a:r>
            <a:endParaRPr sz="175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50"/>
              </a:spcBef>
            </a:pPr>
            <a:r>
              <a:rPr sz="1250" b="1" spc="150" dirty="0">
                <a:solidFill>
                  <a:srgbClr val="B80731"/>
                </a:solidFill>
                <a:latin typeface="Arial"/>
                <a:cs typeface="Arial"/>
              </a:rPr>
              <a:t>MAYO</a:t>
            </a:r>
            <a:r>
              <a:rPr sz="1250" b="1" spc="-175" dirty="0">
                <a:solidFill>
                  <a:srgbClr val="B80731"/>
                </a:solidFill>
                <a:latin typeface="Arial"/>
                <a:cs typeface="Arial"/>
              </a:rPr>
              <a:t> </a:t>
            </a:r>
            <a:r>
              <a:rPr sz="1250" b="1" dirty="0">
                <a:solidFill>
                  <a:srgbClr val="B80731"/>
                </a:solidFill>
                <a:latin typeface="Arial"/>
                <a:cs typeface="Arial"/>
              </a:rPr>
              <a:t>R</a:t>
            </a:r>
            <a:r>
              <a:rPr sz="1250" b="1" spc="300" dirty="0">
                <a:solidFill>
                  <a:srgbClr val="B80731"/>
                </a:solidFill>
                <a:latin typeface="Arial"/>
                <a:cs typeface="Arial"/>
              </a:rPr>
              <a:t> </a:t>
            </a:r>
            <a:r>
              <a:rPr sz="1250" b="1" spc="110" dirty="0">
                <a:solidFill>
                  <a:srgbClr val="B80731"/>
                </a:solidFill>
                <a:latin typeface="Arial"/>
                <a:cs typeface="Arial"/>
              </a:rPr>
              <a:t>CA</a:t>
            </a:r>
            <a:r>
              <a:rPr sz="1250" b="1" spc="-170" dirty="0">
                <a:solidFill>
                  <a:srgbClr val="B80731"/>
                </a:solidFill>
                <a:latin typeface="Arial"/>
                <a:cs typeface="Arial"/>
              </a:rPr>
              <a:t> </a:t>
            </a:r>
            <a:r>
              <a:rPr sz="1250" b="1" spc="50" dirty="0">
                <a:solidFill>
                  <a:srgbClr val="B80731"/>
                </a:solidFill>
                <a:latin typeface="Arial"/>
                <a:cs typeface="Arial"/>
              </a:rPr>
              <a:t>N</a:t>
            </a:r>
            <a:r>
              <a:rPr sz="1250" b="1" spc="-170" dirty="0">
                <a:solidFill>
                  <a:srgbClr val="B80731"/>
                </a:solidFill>
                <a:latin typeface="Arial"/>
                <a:cs typeface="Arial"/>
              </a:rPr>
              <a:t> </a:t>
            </a:r>
            <a:r>
              <a:rPr sz="1250" b="1" dirty="0">
                <a:solidFill>
                  <a:srgbClr val="B80731"/>
                </a:solidFill>
                <a:latin typeface="Arial"/>
                <a:cs typeface="Arial"/>
              </a:rPr>
              <a:t>T</a:t>
            </a:r>
            <a:r>
              <a:rPr sz="1250" b="1" spc="-170" dirty="0">
                <a:solidFill>
                  <a:srgbClr val="B80731"/>
                </a:solidFill>
                <a:latin typeface="Arial"/>
                <a:cs typeface="Arial"/>
              </a:rPr>
              <a:t> </a:t>
            </a:r>
            <a:r>
              <a:rPr sz="1250" b="1" dirty="0">
                <a:solidFill>
                  <a:srgbClr val="B80731"/>
                </a:solidFill>
                <a:latin typeface="Arial"/>
                <a:cs typeface="Arial"/>
              </a:rPr>
              <a:t>I</a:t>
            </a:r>
            <a:r>
              <a:rPr sz="1250" b="1" spc="-170" dirty="0">
                <a:solidFill>
                  <a:srgbClr val="B80731"/>
                </a:solidFill>
                <a:latin typeface="Arial"/>
                <a:cs typeface="Arial"/>
              </a:rPr>
              <a:t> </a:t>
            </a:r>
            <a:r>
              <a:rPr sz="1250" b="1" spc="90" dirty="0">
                <a:solidFill>
                  <a:srgbClr val="B80731"/>
                </a:solidFill>
                <a:latin typeface="Arial"/>
                <a:cs typeface="Arial"/>
              </a:rPr>
              <a:t>DA</a:t>
            </a:r>
            <a:r>
              <a:rPr sz="1250" b="1" spc="-170" dirty="0">
                <a:solidFill>
                  <a:srgbClr val="B80731"/>
                </a:solidFill>
                <a:latin typeface="Arial"/>
                <a:cs typeface="Arial"/>
              </a:rPr>
              <a:t> </a:t>
            </a:r>
            <a:r>
              <a:rPr sz="1250" b="1" spc="50" dirty="0">
                <a:solidFill>
                  <a:srgbClr val="B80731"/>
                </a:solidFill>
                <a:latin typeface="Arial"/>
                <a:cs typeface="Arial"/>
              </a:rPr>
              <a:t>D</a:t>
            </a:r>
            <a:r>
              <a:rPr sz="1250" b="1" spc="295" dirty="0">
                <a:solidFill>
                  <a:srgbClr val="B80731"/>
                </a:solidFill>
                <a:latin typeface="Arial"/>
                <a:cs typeface="Arial"/>
              </a:rPr>
              <a:t> </a:t>
            </a:r>
            <a:r>
              <a:rPr sz="1250" b="1" spc="50" dirty="0">
                <a:solidFill>
                  <a:srgbClr val="B80731"/>
                </a:solidFill>
                <a:latin typeface="Arial"/>
                <a:cs typeface="Arial"/>
              </a:rPr>
              <a:t>D</a:t>
            </a:r>
            <a:r>
              <a:rPr sz="1250" b="1" spc="-170" dirty="0">
                <a:solidFill>
                  <a:srgbClr val="B80731"/>
                </a:solidFill>
                <a:latin typeface="Arial"/>
                <a:cs typeface="Arial"/>
              </a:rPr>
              <a:t> </a:t>
            </a:r>
            <a:r>
              <a:rPr sz="1250" b="1" spc="-100" dirty="0">
                <a:solidFill>
                  <a:srgbClr val="B80731"/>
                </a:solidFill>
                <a:latin typeface="Arial"/>
                <a:cs typeface="Arial"/>
              </a:rPr>
              <a:t>E </a:t>
            </a:r>
            <a:r>
              <a:rPr sz="1250" b="1" spc="95" dirty="0">
                <a:solidFill>
                  <a:srgbClr val="B80731"/>
                </a:solidFill>
                <a:latin typeface="Arial"/>
                <a:cs typeface="Arial"/>
              </a:rPr>
              <a:t>C</a:t>
            </a:r>
            <a:r>
              <a:rPr sz="1250" b="1" spc="-170" dirty="0">
                <a:solidFill>
                  <a:srgbClr val="B80731"/>
                </a:solidFill>
                <a:latin typeface="Arial"/>
                <a:cs typeface="Arial"/>
              </a:rPr>
              <a:t> </a:t>
            </a:r>
            <a:r>
              <a:rPr sz="1250" b="1" spc="-100" dirty="0">
                <a:solidFill>
                  <a:srgbClr val="B80731"/>
                </a:solidFill>
                <a:latin typeface="Arial"/>
                <a:cs typeface="Arial"/>
              </a:rPr>
              <a:t>L</a:t>
            </a:r>
            <a:r>
              <a:rPr sz="1250" b="1" spc="-170" dirty="0">
                <a:solidFill>
                  <a:srgbClr val="B80731"/>
                </a:solidFill>
                <a:latin typeface="Arial"/>
                <a:cs typeface="Arial"/>
              </a:rPr>
              <a:t> </a:t>
            </a:r>
            <a:r>
              <a:rPr sz="1250" b="1" dirty="0">
                <a:solidFill>
                  <a:srgbClr val="B80731"/>
                </a:solidFill>
                <a:latin typeface="Arial"/>
                <a:cs typeface="Arial"/>
              </a:rPr>
              <a:t>I</a:t>
            </a:r>
            <a:r>
              <a:rPr sz="1250" b="1" spc="-165" dirty="0">
                <a:solidFill>
                  <a:srgbClr val="B80731"/>
                </a:solidFill>
                <a:latin typeface="Arial"/>
                <a:cs typeface="Arial"/>
              </a:rPr>
              <a:t> </a:t>
            </a:r>
            <a:r>
              <a:rPr sz="1250" b="1" spc="-114" dirty="0">
                <a:solidFill>
                  <a:srgbClr val="B80731"/>
                </a:solidFill>
                <a:latin typeface="Arial"/>
                <a:cs typeface="Arial"/>
              </a:rPr>
              <a:t>E</a:t>
            </a:r>
            <a:r>
              <a:rPr sz="1250" b="1" spc="-170" dirty="0">
                <a:solidFill>
                  <a:srgbClr val="B80731"/>
                </a:solidFill>
                <a:latin typeface="Arial"/>
                <a:cs typeface="Arial"/>
              </a:rPr>
              <a:t> </a:t>
            </a:r>
            <a:r>
              <a:rPr sz="1250" b="1" spc="50" dirty="0">
                <a:solidFill>
                  <a:srgbClr val="B80731"/>
                </a:solidFill>
                <a:latin typeface="Arial"/>
                <a:cs typeface="Arial"/>
              </a:rPr>
              <a:t>N</a:t>
            </a:r>
            <a:r>
              <a:rPr sz="1250" b="1" spc="-165" dirty="0">
                <a:solidFill>
                  <a:srgbClr val="B80731"/>
                </a:solidFill>
                <a:latin typeface="Arial"/>
                <a:cs typeface="Arial"/>
              </a:rPr>
              <a:t> </a:t>
            </a:r>
            <a:r>
              <a:rPr sz="1250" b="1" dirty="0">
                <a:solidFill>
                  <a:srgbClr val="B80731"/>
                </a:solidFill>
                <a:latin typeface="Arial"/>
                <a:cs typeface="Arial"/>
              </a:rPr>
              <a:t>T</a:t>
            </a:r>
            <a:r>
              <a:rPr sz="1250" b="1" spc="-170" dirty="0">
                <a:solidFill>
                  <a:srgbClr val="B80731"/>
                </a:solidFill>
                <a:latin typeface="Arial"/>
                <a:cs typeface="Arial"/>
              </a:rPr>
              <a:t> </a:t>
            </a:r>
            <a:r>
              <a:rPr sz="1250" b="1" spc="-114" dirty="0">
                <a:solidFill>
                  <a:srgbClr val="B80731"/>
                </a:solidFill>
                <a:latin typeface="Arial"/>
                <a:cs typeface="Arial"/>
              </a:rPr>
              <a:t>E</a:t>
            </a:r>
            <a:r>
              <a:rPr sz="1250" b="1" spc="-165" dirty="0">
                <a:solidFill>
                  <a:srgbClr val="B80731"/>
                </a:solidFill>
                <a:latin typeface="Arial"/>
                <a:cs typeface="Arial"/>
              </a:rPr>
              <a:t> </a:t>
            </a:r>
            <a:r>
              <a:rPr sz="1250" b="1" spc="-50" dirty="0">
                <a:solidFill>
                  <a:srgbClr val="B80731"/>
                </a:solidFill>
                <a:latin typeface="Arial"/>
                <a:cs typeface="Arial"/>
              </a:rPr>
              <a:t>S</a:t>
            </a:r>
            <a:endParaRPr sz="125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838572" y="6869916"/>
            <a:ext cx="5186680" cy="309562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375"/>
              </a:spcBef>
            </a:pPr>
            <a:r>
              <a:rPr sz="2500" b="1" spc="140" dirty="0">
                <a:solidFill>
                  <a:srgbClr val="070707"/>
                </a:solidFill>
                <a:latin typeface="Trebuchet MS"/>
                <a:cs typeface="Trebuchet MS"/>
              </a:rPr>
              <a:t>PROMEDIO</a:t>
            </a:r>
            <a:r>
              <a:rPr sz="2500" b="1" spc="-210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2500" b="1" spc="60" dirty="0">
                <a:solidFill>
                  <a:srgbClr val="070707"/>
                </a:solidFill>
                <a:latin typeface="Trebuchet MS"/>
                <a:cs typeface="Trebuchet MS"/>
              </a:rPr>
              <a:t>DE</a:t>
            </a:r>
            <a:r>
              <a:rPr sz="2500" b="1" spc="-204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2500" b="1" spc="175" dirty="0">
                <a:solidFill>
                  <a:srgbClr val="070707"/>
                </a:solidFill>
                <a:latin typeface="Trebuchet MS"/>
                <a:cs typeface="Trebuchet MS"/>
              </a:rPr>
              <a:t>PRIMA</a:t>
            </a:r>
            <a:r>
              <a:rPr sz="2500" b="1" spc="-204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2500" b="1" spc="110" dirty="0">
                <a:solidFill>
                  <a:srgbClr val="070707"/>
                </a:solidFill>
                <a:latin typeface="Trebuchet MS"/>
                <a:cs typeface="Trebuchet MS"/>
              </a:rPr>
              <a:t>SEGURO</a:t>
            </a:r>
            <a:endParaRPr sz="2500">
              <a:latin typeface="Trebuchet MS"/>
              <a:cs typeface="Trebuchet MS"/>
            </a:endParaRPr>
          </a:p>
          <a:p>
            <a:pPr marR="537210" algn="ctr">
              <a:lnSpc>
                <a:spcPct val="100000"/>
              </a:lnSpc>
              <a:spcBef>
                <a:spcPts val="345"/>
              </a:spcBef>
            </a:pPr>
            <a:r>
              <a:rPr sz="3250" b="1" spc="-1955" dirty="0">
                <a:solidFill>
                  <a:srgbClr val="6A4000"/>
                </a:solidFill>
                <a:latin typeface="Tahoma"/>
                <a:cs typeface="Tahoma"/>
              </a:rPr>
              <a:t>S</a:t>
            </a:r>
            <a:r>
              <a:rPr sz="2800" b="1" spc="114" dirty="0">
                <a:solidFill>
                  <a:srgbClr val="D5AA66"/>
                </a:solidFill>
                <a:latin typeface="Trebuchet MS"/>
                <a:cs typeface="Trebuchet MS"/>
              </a:rPr>
              <a:t>S</a:t>
            </a:r>
            <a:r>
              <a:rPr sz="3250" b="1" spc="-1770" dirty="0">
                <a:solidFill>
                  <a:srgbClr val="6A4000"/>
                </a:solidFill>
                <a:latin typeface="Tahoma"/>
                <a:cs typeface="Tahoma"/>
              </a:rPr>
              <a:t>/</a:t>
            </a:r>
            <a:r>
              <a:rPr sz="2800" b="1" spc="114" dirty="0">
                <a:solidFill>
                  <a:srgbClr val="D5AA66"/>
                </a:solidFill>
                <a:latin typeface="Trebuchet MS"/>
                <a:cs typeface="Trebuchet MS"/>
              </a:rPr>
              <a:t>/</a:t>
            </a:r>
            <a:r>
              <a:rPr sz="2800" b="1" spc="380" dirty="0">
                <a:solidFill>
                  <a:srgbClr val="D5AA66"/>
                </a:solidFill>
                <a:latin typeface="Trebuchet MS"/>
                <a:cs typeface="Trebuchet MS"/>
              </a:rPr>
              <a:t> </a:t>
            </a:r>
            <a:r>
              <a:rPr sz="2800" b="1" spc="-1964" dirty="0">
                <a:solidFill>
                  <a:srgbClr val="D5AA66"/>
                </a:solidFill>
                <a:latin typeface="Trebuchet MS"/>
                <a:cs typeface="Trebuchet MS"/>
              </a:rPr>
              <a:t>2</a:t>
            </a:r>
            <a:r>
              <a:rPr sz="3250" b="1" spc="-320" dirty="0">
                <a:solidFill>
                  <a:srgbClr val="6A4000"/>
                </a:solidFill>
                <a:latin typeface="Tahoma"/>
                <a:cs typeface="Tahoma"/>
              </a:rPr>
              <a:t>2</a:t>
            </a:r>
            <a:r>
              <a:rPr sz="2800" b="1" spc="-1970" dirty="0">
                <a:solidFill>
                  <a:srgbClr val="D5AA66"/>
                </a:solidFill>
                <a:latin typeface="Trebuchet MS"/>
                <a:cs typeface="Trebuchet MS"/>
              </a:rPr>
              <a:t>5</a:t>
            </a:r>
            <a:r>
              <a:rPr sz="3250" b="1" spc="-320" dirty="0">
                <a:solidFill>
                  <a:srgbClr val="6A4000"/>
                </a:solidFill>
                <a:latin typeface="Tahoma"/>
                <a:cs typeface="Tahoma"/>
              </a:rPr>
              <a:t>5</a:t>
            </a:r>
            <a:r>
              <a:rPr sz="2800" b="1" spc="-1360" dirty="0">
                <a:solidFill>
                  <a:srgbClr val="D5AA66"/>
                </a:solidFill>
                <a:latin typeface="Trebuchet MS"/>
                <a:cs typeface="Trebuchet MS"/>
              </a:rPr>
              <a:t>,</a:t>
            </a:r>
            <a:r>
              <a:rPr sz="3250" b="1" spc="-320" dirty="0">
                <a:solidFill>
                  <a:srgbClr val="6A4000"/>
                </a:solidFill>
                <a:latin typeface="Tahoma"/>
                <a:cs typeface="Tahoma"/>
              </a:rPr>
              <a:t>,</a:t>
            </a:r>
            <a:r>
              <a:rPr sz="3250" b="1" spc="-340" dirty="0">
                <a:solidFill>
                  <a:srgbClr val="6A4000"/>
                </a:solidFill>
                <a:latin typeface="Tahoma"/>
                <a:cs typeface="Tahoma"/>
              </a:rPr>
              <a:t> </a:t>
            </a:r>
            <a:r>
              <a:rPr sz="3250" b="1" spc="-2050" dirty="0">
                <a:solidFill>
                  <a:srgbClr val="6A4000"/>
                </a:solidFill>
                <a:latin typeface="Tahoma"/>
                <a:cs typeface="Tahoma"/>
              </a:rPr>
              <a:t>4</a:t>
            </a:r>
            <a:r>
              <a:rPr sz="2800" b="1" spc="50" dirty="0">
                <a:solidFill>
                  <a:srgbClr val="D5AA66"/>
                </a:solidFill>
                <a:latin typeface="Trebuchet MS"/>
                <a:cs typeface="Trebuchet MS"/>
              </a:rPr>
              <a:t>4</a:t>
            </a:r>
            <a:r>
              <a:rPr sz="3250" b="1" spc="-2045" dirty="0">
                <a:solidFill>
                  <a:srgbClr val="6A4000"/>
                </a:solidFill>
                <a:latin typeface="Tahoma"/>
                <a:cs typeface="Tahoma"/>
              </a:rPr>
              <a:t>2</a:t>
            </a:r>
            <a:r>
              <a:rPr sz="2800" b="1" spc="50" dirty="0">
                <a:solidFill>
                  <a:srgbClr val="D5AA66"/>
                </a:solidFill>
                <a:latin typeface="Trebuchet MS"/>
                <a:cs typeface="Trebuchet MS"/>
              </a:rPr>
              <a:t>2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2500" b="1" spc="140" dirty="0">
                <a:solidFill>
                  <a:srgbClr val="070707"/>
                </a:solidFill>
                <a:latin typeface="Trebuchet MS"/>
                <a:cs typeface="Trebuchet MS"/>
              </a:rPr>
              <a:t>PROMEDIO</a:t>
            </a:r>
            <a:r>
              <a:rPr sz="2500" b="1" spc="-200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2500" b="1" spc="105" dirty="0">
                <a:solidFill>
                  <a:srgbClr val="070707"/>
                </a:solidFill>
                <a:latin typeface="Trebuchet MS"/>
                <a:cs typeface="Trebuchet MS"/>
              </a:rPr>
              <a:t>CAPITAL</a:t>
            </a:r>
            <a:r>
              <a:rPr sz="2500" b="1" spc="-200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2500" b="1" spc="145" dirty="0">
                <a:solidFill>
                  <a:srgbClr val="070707"/>
                </a:solidFill>
                <a:latin typeface="Trebuchet MS"/>
                <a:cs typeface="Trebuchet MS"/>
              </a:rPr>
              <a:t>ASEGURADO</a:t>
            </a:r>
            <a:endParaRPr sz="2500">
              <a:latin typeface="Trebuchet MS"/>
              <a:cs typeface="Trebuchet MS"/>
            </a:endParaRPr>
          </a:p>
          <a:p>
            <a:pPr marL="1156970">
              <a:lnSpc>
                <a:spcPct val="100000"/>
              </a:lnSpc>
              <a:spcBef>
                <a:spcPts val="355"/>
              </a:spcBef>
            </a:pPr>
            <a:r>
              <a:rPr sz="2800" b="1" spc="-1920" dirty="0">
                <a:solidFill>
                  <a:srgbClr val="D5AA66"/>
                </a:solidFill>
                <a:latin typeface="Trebuchet MS"/>
                <a:cs typeface="Trebuchet MS"/>
              </a:rPr>
              <a:t>S</a:t>
            </a:r>
            <a:r>
              <a:rPr sz="3250" b="1" spc="-470" dirty="0">
                <a:solidFill>
                  <a:srgbClr val="6A4000"/>
                </a:solidFill>
                <a:latin typeface="Tahoma"/>
                <a:cs typeface="Tahoma"/>
              </a:rPr>
              <a:t>S</a:t>
            </a:r>
            <a:r>
              <a:rPr sz="2800" b="1" spc="-1565" dirty="0">
                <a:solidFill>
                  <a:srgbClr val="D5AA66"/>
                </a:solidFill>
                <a:latin typeface="Trebuchet MS"/>
                <a:cs typeface="Trebuchet MS"/>
              </a:rPr>
              <a:t>/</a:t>
            </a:r>
            <a:r>
              <a:rPr sz="3250" b="1" spc="-470" dirty="0">
                <a:solidFill>
                  <a:srgbClr val="6A4000"/>
                </a:solidFill>
                <a:latin typeface="Tahoma"/>
                <a:cs typeface="Tahoma"/>
              </a:rPr>
              <a:t>/</a:t>
            </a:r>
            <a:r>
              <a:rPr sz="3250" b="1" spc="265" dirty="0">
                <a:solidFill>
                  <a:srgbClr val="6A4000"/>
                </a:solidFill>
                <a:latin typeface="Tahoma"/>
                <a:cs typeface="Tahoma"/>
              </a:rPr>
              <a:t> </a:t>
            </a:r>
            <a:r>
              <a:rPr sz="3250" b="1" spc="-2560" dirty="0">
                <a:solidFill>
                  <a:srgbClr val="6A4000"/>
                </a:solidFill>
                <a:latin typeface="Tahoma"/>
                <a:cs typeface="Tahoma"/>
              </a:rPr>
              <a:t>1</a:t>
            </a:r>
            <a:r>
              <a:rPr sz="2800" b="1" spc="-480" dirty="0">
                <a:solidFill>
                  <a:srgbClr val="D5AA66"/>
                </a:solidFill>
                <a:latin typeface="Trebuchet MS"/>
                <a:cs typeface="Trebuchet MS"/>
              </a:rPr>
              <a:t>1</a:t>
            </a:r>
            <a:r>
              <a:rPr sz="2800" b="1" spc="-2130" dirty="0">
                <a:solidFill>
                  <a:srgbClr val="D5AA66"/>
                </a:solidFill>
                <a:latin typeface="Trebuchet MS"/>
                <a:cs typeface="Trebuchet MS"/>
              </a:rPr>
              <a:t>5</a:t>
            </a:r>
            <a:r>
              <a:rPr sz="3250" b="1" spc="-480" dirty="0">
                <a:solidFill>
                  <a:srgbClr val="6A4000"/>
                </a:solidFill>
                <a:latin typeface="Tahoma"/>
                <a:cs typeface="Tahoma"/>
              </a:rPr>
              <a:t>5</a:t>
            </a:r>
            <a:r>
              <a:rPr sz="3250" b="1" spc="-2560" dirty="0">
                <a:solidFill>
                  <a:srgbClr val="6A4000"/>
                </a:solidFill>
                <a:latin typeface="Tahoma"/>
                <a:cs typeface="Tahoma"/>
              </a:rPr>
              <a:t>1</a:t>
            </a:r>
            <a:r>
              <a:rPr sz="2800" b="1" spc="-480" dirty="0">
                <a:solidFill>
                  <a:srgbClr val="D5AA66"/>
                </a:solidFill>
                <a:latin typeface="Trebuchet MS"/>
                <a:cs typeface="Trebuchet MS"/>
              </a:rPr>
              <a:t>1</a:t>
            </a:r>
            <a:r>
              <a:rPr sz="2800" b="1" spc="370" dirty="0">
                <a:solidFill>
                  <a:srgbClr val="D5AA66"/>
                </a:solidFill>
                <a:latin typeface="Trebuchet MS"/>
                <a:cs typeface="Trebuchet MS"/>
              </a:rPr>
              <a:t> </a:t>
            </a:r>
            <a:r>
              <a:rPr sz="3250" b="1" spc="-2160" dirty="0">
                <a:solidFill>
                  <a:srgbClr val="6A4000"/>
                </a:solidFill>
                <a:latin typeface="Tahoma"/>
                <a:cs typeface="Tahoma"/>
              </a:rPr>
              <a:t>0</a:t>
            </a:r>
            <a:r>
              <a:rPr sz="2800" b="1" spc="-65" dirty="0">
                <a:solidFill>
                  <a:srgbClr val="D5AA66"/>
                </a:solidFill>
                <a:latin typeface="Trebuchet MS"/>
                <a:cs typeface="Trebuchet MS"/>
              </a:rPr>
              <a:t>0</a:t>
            </a:r>
            <a:r>
              <a:rPr sz="3250" b="1" spc="-2155" dirty="0">
                <a:solidFill>
                  <a:srgbClr val="6A4000"/>
                </a:solidFill>
                <a:latin typeface="Tahoma"/>
                <a:cs typeface="Tahoma"/>
              </a:rPr>
              <a:t>6</a:t>
            </a:r>
            <a:r>
              <a:rPr sz="2800" b="1" spc="-65" dirty="0">
                <a:solidFill>
                  <a:srgbClr val="D5AA66"/>
                </a:solidFill>
                <a:latin typeface="Trebuchet MS"/>
                <a:cs typeface="Trebuchet MS"/>
              </a:rPr>
              <a:t>6</a:t>
            </a:r>
            <a:r>
              <a:rPr sz="2800" b="1" spc="-1720" dirty="0">
                <a:solidFill>
                  <a:srgbClr val="D5AA66"/>
                </a:solidFill>
                <a:latin typeface="Trebuchet MS"/>
                <a:cs typeface="Trebuchet MS"/>
              </a:rPr>
              <a:t>9</a:t>
            </a:r>
            <a:r>
              <a:rPr sz="3250" b="1" spc="-65" dirty="0">
                <a:solidFill>
                  <a:srgbClr val="6A4000"/>
                </a:solidFill>
                <a:latin typeface="Tahoma"/>
                <a:cs typeface="Tahoma"/>
              </a:rPr>
              <a:t>9</a:t>
            </a:r>
            <a:r>
              <a:rPr sz="2800" b="1" spc="-1105" dirty="0">
                <a:solidFill>
                  <a:srgbClr val="D5AA66"/>
                </a:solidFill>
                <a:latin typeface="Trebuchet MS"/>
                <a:cs typeface="Trebuchet MS"/>
              </a:rPr>
              <a:t>,</a:t>
            </a:r>
            <a:r>
              <a:rPr sz="3250" b="1" spc="-65" dirty="0">
                <a:solidFill>
                  <a:srgbClr val="6A4000"/>
                </a:solidFill>
                <a:latin typeface="Tahoma"/>
                <a:cs typeface="Tahoma"/>
              </a:rPr>
              <a:t>,</a:t>
            </a:r>
            <a:r>
              <a:rPr sz="3250" b="1" spc="-345" dirty="0">
                <a:solidFill>
                  <a:srgbClr val="6A4000"/>
                </a:solidFill>
                <a:latin typeface="Tahoma"/>
                <a:cs typeface="Tahoma"/>
              </a:rPr>
              <a:t> </a:t>
            </a:r>
            <a:r>
              <a:rPr sz="2800" b="1" spc="-1695" dirty="0">
                <a:solidFill>
                  <a:srgbClr val="D5AA66"/>
                </a:solidFill>
                <a:latin typeface="Trebuchet MS"/>
                <a:cs typeface="Trebuchet MS"/>
              </a:rPr>
              <a:t>8</a:t>
            </a:r>
            <a:r>
              <a:rPr sz="3250" b="1" spc="-50" dirty="0">
                <a:solidFill>
                  <a:srgbClr val="6A4000"/>
                </a:solidFill>
                <a:latin typeface="Tahoma"/>
                <a:cs typeface="Tahoma"/>
              </a:rPr>
              <a:t>8</a:t>
            </a:r>
            <a:r>
              <a:rPr sz="3250" b="1" spc="-2130" dirty="0">
                <a:solidFill>
                  <a:srgbClr val="6A4000"/>
                </a:solidFill>
                <a:latin typeface="Tahoma"/>
                <a:cs typeface="Tahoma"/>
              </a:rPr>
              <a:t>5</a:t>
            </a:r>
            <a:r>
              <a:rPr sz="2800" b="1" spc="-50" dirty="0">
                <a:solidFill>
                  <a:srgbClr val="D5AA66"/>
                </a:solidFill>
                <a:latin typeface="Trebuchet MS"/>
                <a:cs typeface="Trebuchet MS"/>
              </a:rPr>
              <a:t>5</a:t>
            </a:r>
            <a:endParaRPr sz="2800">
              <a:latin typeface="Trebuchet MS"/>
              <a:cs typeface="Trebuchet MS"/>
            </a:endParaRPr>
          </a:p>
          <a:p>
            <a:pPr marL="148590">
              <a:lnSpc>
                <a:spcPct val="100000"/>
              </a:lnSpc>
              <a:spcBef>
                <a:spcPts val="580"/>
              </a:spcBef>
            </a:pPr>
            <a:r>
              <a:rPr sz="2500" b="1" spc="140" dirty="0">
                <a:solidFill>
                  <a:srgbClr val="070707"/>
                </a:solidFill>
                <a:latin typeface="Trebuchet MS"/>
                <a:cs typeface="Trebuchet MS"/>
              </a:rPr>
              <a:t>PROMEDIO</a:t>
            </a:r>
            <a:r>
              <a:rPr sz="2500" b="1" spc="-19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2500" b="1" spc="180" dirty="0">
                <a:solidFill>
                  <a:srgbClr val="070707"/>
                </a:solidFill>
                <a:latin typeface="Trebuchet MS"/>
                <a:cs typeface="Trebuchet MS"/>
              </a:rPr>
              <a:t>COMISIONES</a:t>
            </a:r>
            <a:endParaRPr sz="2500">
              <a:latin typeface="Trebuchet MS"/>
              <a:cs typeface="Trebuchet MS"/>
            </a:endParaRPr>
          </a:p>
          <a:p>
            <a:pPr marR="622935" algn="ctr">
              <a:lnSpc>
                <a:spcPct val="100000"/>
              </a:lnSpc>
              <a:spcBef>
                <a:spcPts val="1040"/>
              </a:spcBef>
            </a:pPr>
            <a:r>
              <a:rPr sz="3250" b="1" spc="-1955" dirty="0">
                <a:solidFill>
                  <a:srgbClr val="6A4000"/>
                </a:solidFill>
                <a:latin typeface="Tahoma"/>
                <a:cs typeface="Tahoma"/>
              </a:rPr>
              <a:t>S</a:t>
            </a:r>
            <a:r>
              <a:rPr sz="2800" b="1" spc="114" dirty="0">
                <a:solidFill>
                  <a:srgbClr val="D5AA66"/>
                </a:solidFill>
                <a:latin typeface="Trebuchet MS"/>
                <a:cs typeface="Trebuchet MS"/>
              </a:rPr>
              <a:t>S</a:t>
            </a:r>
            <a:r>
              <a:rPr sz="3250" b="1" spc="-1770" dirty="0">
                <a:solidFill>
                  <a:srgbClr val="6A4000"/>
                </a:solidFill>
                <a:latin typeface="Tahoma"/>
                <a:cs typeface="Tahoma"/>
              </a:rPr>
              <a:t>/</a:t>
            </a:r>
            <a:r>
              <a:rPr sz="2800" b="1" spc="114" dirty="0">
                <a:solidFill>
                  <a:srgbClr val="D5AA66"/>
                </a:solidFill>
                <a:latin typeface="Trebuchet MS"/>
                <a:cs typeface="Trebuchet MS"/>
              </a:rPr>
              <a:t>/</a:t>
            </a:r>
            <a:r>
              <a:rPr sz="2800" b="1" spc="380" dirty="0">
                <a:solidFill>
                  <a:srgbClr val="D5AA66"/>
                </a:solidFill>
                <a:latin typeface="Trebuchet MS"/>
                <a:cs typeface="Trebuchet MS"/>
              </a:rPr>
              <a:t> </a:t>
            </a:r>
            <a:r>
              <a:rPr sz="3250" b="1" spc="-2370" dirty="0">
                <a:solidFill>
                  <a:srgbClr val="6A4000"/>
                </a:solidFill>
                <a:latin typeface="Tahoma"/>
                <a:cs typeface="Tahoma"/>
              </a:rPr>
              <a:t>1</a:t>
            </a:r>
            <a:r>
              <a:rPr sz="2800" b="1" spc="-290" dirty="0">
                <a:solidFill>
                  <a:srgbClr val="D5AA66"/>
                </a:solidFill>
                <a:latin typeface="Trebuchet MS"/>
                <a:cs typeface="Trebuchet MS"/>
              </a:rPr>
              <a:t>1</a:t>
            </a:r>
            <a:r>
              <a:rPr sz="3250" b="1" spc="-2385" dirty="0">
                <a:solidFill>
                  <a:srgbClr val="6A4000"/>
                </a:solidFill>
                <a:latin typeface="Tahoma"/>
                <a:cs typeface="Tahoma"/>
              </a:rPr>
              <a:t>2</a:t>
            </a:r>
            <a:r>
              <a:rPr sz="2800" b="1" spc="-290" dirty="0">
                <a:solidFill>
                  <a:srgbClr val="D5AA66"/>
                </a:solidFill>
                <a:latin typeface="Trebuchet MS"/>
                <a:cs typeface="Trebuchet MS"/>
              </a:rPr>
              <a:t>2</a:t>
            </a:r>
            <a:r>
              <a:rPr sz="3250" b="1" spc="-1320" dirty="0">
                <a:solidFill>
                  <a:srgbClr val="6A4000"/>
                </a:solidFill>
                <a:latin typeface="Tahoma"/>
                <a:cs typeface="Tahoma"/>
              </a:rPr>
              <a:t>,</a:t>
            </a:r>
            <a:r>
              <a:rPr sz="2800" b="1" spc="-290" dirty="0">
                <a:solidFill>
                  <a:srgbClr val="D5AA66"/>
                </a:solidFill>
                <a:latin typeface="Trebuchet MS"/>
                <a:cs typeface="Trebuchet MS"/>
              </a:rPr>
              <a:t>,</a:t>
            </a:r>
            <a:r>
              <a:rPr sz="2800" b="1" spc="-229" dirty="0">
                <a:solidFill>
                  <a:srgbClr val="D5AA66"/>
                </a:solidFill>
                <a:latin typeface="Trebuchet MS"/>
                <a:cs typeface="Trebuchet MS"/>
              </a:rPr>
              <a:t> </a:t>
            </a:r>
            <a:r>
              <a:rPr sz="3250" b="1" spc="-2100" dirty="0">
                <a:solidFill>
                  <a:srgbClr val="6A4000"/>
                </a:solidFill>
                <a:latin typeface="Tahoma"/>
                <a:cs typeface="Tahoma"/>
              </a:rPr>
              <a:t>0</a:t>
            </a:r>
            <a:r>
              <a:rPr sz="2800" b="1" spc="-5" dirty="0">
                <a:solidFill>
                  <a:srgbClr val="D5AA66"/>
                </a:solidFill>
                <a:latin typeface="Trebuchet MS"/>
                <a:cs typeface="Trebuchet MS"/>
              </a:rPr>
              <a:t>0</a:t>
            </a:r>
            <a:r>
              <a:rPr sz="3250" b="1" spc="-2105" dirty="0">
                <a:solidFill>
                  <a:srgbClr val="6A4000"/>
                </a:solidFill>
                <a:latin typeface="Tahoma"/>
                <a:cs typeface="Tahoma"/>
              </a:rPr>
              <a:t>7</a:t>
            </a:r>
            <a:r>
              <a:rPr sz="2800" b="1" spc="-5" dirty="0">
                <a:solidFill>
                  <a:srgbClr val="D5AA66"/>
                </a:solidFill>
                <a:latin typeface="Trebuchet MS"/>
                <a:cs typeface="Trebuchet MS"/>
              </a:rPr>
              <a:t>7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4225506" y="4362958"/>
            <a:ext cx="4038600" cy="8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1440" dirty="0">
                <a:solidFill>
                  <a:srgbClr val="00FFFF"/>
                </a:solidFill>
                <a:latin typeface="Trebuchet MS"/>
                <a:cs typeface="Trebuchet MS"/>
              </a:rPr>
              <a:t>8</a:t>
            </a:r>
            <a:r>
              <a:rPr sz="2600" b="1" spc="-1440" dirty="0">
                <a:solidFill>
                  <a:srgbClr val="1A1A1A"/>
                </a:solidFill>
                <a:latin typeface="Trebuchet MS"/>
                <a:cs typeface="Trebuchet MS"/>
              </a:rPr>
              <a:t>8</a:t>
            </a:r>
            <a:r>
              <a:rPr sz="2600" b="1" spc="55" dirty="0">
                <a:solidFill>
                  <a:srgbClr val="FF00FF"/>
                </a:solidFill>
                <a:latin typeface="Trebuchet MS"/>
                <a:cs typeface="Trebuchet MS"/>
              </a:rPr>
              <a:t>8</a:t>
            </a:r>
            <a:r>
              <a:rPr sz="2600" b="1" spc="-270" dirty="0">
                <a:solidFill>
                  <a:srgbClr val="FF00FF"/>
                </a:solidFill>
                <a:latin typeface="Trebuchet MS"/>
                <a:cs typeface="Trebuchet MS"/>
              </a:rPr>
              <a:t> </a:t>
            </a:r>
            <a:r>
              <a:rPr sz="2600" b="1" spc="-1255" dirty="0">
                <a:solidFill>
                  <a:srgbClr val="00FFFF"/>
                </a:solidFill>
                <a:latin typeface="Trebuchet MS"/>
                <a:cs typeface="Trebuchet MS"/>
              </a:rPr>
              <a:t>S</a:t>
            </a:r>
            <a:r>
              <a:rPr sz="2600" b="1" spc="-1255" dirty="0">
                <a:solidFill>
                  <a:srgbClr val="D5AA66"/>
                </a:solidFill>
                <a:latin typeface="Trebuchet MS"/>
                <a:cs typeface="Trebuchet MS"/>
              </a:rPr>
              <a:t>S</a:t>
            </a:r>
            <a:r>
              <a:rPr sz="2600" b="1" spc="-45" dirty="0">
                <a:solidFill>
                  <a:srgbClr val="FF00FF"/>
                </a:solidFill>
                <a:latin typeface="Trebuchet MS"/>
                <a:cs typeface="Trebuchet MS"/>
              </a:rPr>
              <a:t>S</a:t>
            </a:r>
            <a:r>
              <a:rPr sz="2600" b="1" spc="-1680" dirty="0">
                <a:solidFill>
                  <a:srgbClr val="00FFFF"/>
                </a:solidFill>
                <a:latin typeface="Trebuchet MS"/>
                <a:cs typeface="Trebuchet MS"/>
              </a:rPr>
              <a:t>U</a:t>
            </a:r>
            <a:r>
              <a:rPr sz="2600" b="1" spc="-1680" dirty="0">
                <a:solidFill>
                  <a:srgbClr val="D5AA66"/>
                </a:solidFill>
                <a:latin typeface="Trebuchet MS"/>
                <a:cs typeface="Trebuchet MS"/>
              </a:rPr>
              <a:t>U</a:t>
            </a:r>
            <a:r>
              <a:rPr sz="2600" b="1" spc="-60" dirty="0">
                <a:solidFill>
                  <a:srgbClr val="FF00FF"/>
                </a:solidFill>
                <a:latin typeface="Trebuchet MS"/>
                <a:cs typeface="Trebuchet MS"/>
              </a:rPr>
              <a:t>U</a:t>
            </a:r>
            <a:r>
              <a:rPr sz="2600" b="1" spc="-1475" dirty="0">
                <a:solidFill>
                  <a:srgbClr val="00FFFF"/>
                </a:solidFill>
                <a:latin typeface="Trebuchet MS"/>
                <a:cs typeface="Trebuchet MS"/>
              </a:rPr>
              <a:t>B</a:t>
            </a:r>
            <a:r>
              <a:rPr sz="2600" b="1" spc="-1475" dirty="0">
                <a:solidFill>
                  <a:srgbClr val="D5AA66"/>
                </a:solidFill>
                <a:latin typeface="Trebuchet MS"/>
                <a:cs typeface="Trebuchet MS"/>
              </a:rPr>
              <a:t>B</a:t>
            </a:r>
            <a:r>
              <a:rPr sz="2600" b="1" spc="-55" dirty="0">
                <a:solidFill>
                  <a:srgbClr val="FF00FF"/>
                </a:solidFill>
                <a:latin typeface="Trebuchet MS"/>
                <a:cs typeface="Trebuchet MS"/>
              </a:rPr>
              <a:t>B</a:t>
            </a:r>
            <a:r>
              <a:rPr sz="2600" b="1" spc="-1515" dirty="0">
                <a:solidFill>
                  <a:srgbClr val="00FFFF"/>
                </a:solidFill>
                <a:latin typeface="Trebuchet MS"/>
                <a:cs typeface="Trebuchet MS"/>
              </a:rPr>
              <a:t>T</a:t>
            </a:r>
            <a:r>
              <a:rPr sz="2600" b="1" spc="-1515" dirty="0">
                <a:solidFill>
                  <a:srgbClr val="D5AA66"/>
                </a:solidFill>
                <a:latin typeface="Trebuchet MS"/>
                <a:cs typeface="Trebuchet MS"/>
              </a:rPr>
              <a:t>T</a:t>
            </a:r>
            <a:r>
              <a:rPr sz="2600" b="1" spc="-65" dirty="0">
                <a:solidFill>
                  <a:srgbClr val="FF00FF"/>
                </a:solidFill>
                <a:latin typeface="Trebuchet MS"/>
                <a:cs typeface="Trebuchet MS"/>
              </a:rPr>
              <a:t>T</a:t>
            </a:r>
            <a:r>
              <a:rPr sz="2600" b="1" spc="-650" dirty="0">
                <a:solidFill>
                  <a:srgbClr val="00FFFF"/>
                </a:solidFill>
                <a:latin typeface="Trebuchet MS"/>
                <a:cs typeface="Trebuchet MS"/>
              </a:rPr>
              <a:t>I</a:t>
            </a:r>
            <a:r>
              <a:rPr sz="2600" b="1" spc="-650" dirty="0">
                <a:solidFill>
                  <a:srgbClr val="D5AA66"/>
                </a:solidFill>
                <a:latin typeface="Trebuchet MS"/>
                <a:cs typeface="Trebuchet MS"/>
              </a:rPr>
              <a:t>I</a:t>
            </a:r>
            <a:r>
              <a:rPr sz="2600" b="1" spc="-60" dirty="0">
                <a:solidFill>
                  <a:srgbClr val="FF00FF"/>
                </a:solidFill>
                <a:latin typeface="Trebuchet MS"/>
                <a:cs typeface="Trebuchet MS"/>
              </a:rPr>
              <a:t>I</a:t>
            </a:r>
            <a:r>
              <a:rPr sz="2600" b="1" spc="-1450" dirty="0">
                <a:solidFill>
                  <a:srgbClr val="00FFFF"/>
                </a:solidFill>
                <a:latin typeface="Trebuchet MS"/>
                <a:cs typeface="Trebuchet MS"/>
              </a:rPr>
              <a:t>P</a:t>
            </a:r>
            <a:r>
              <a:rPr sz="2600" b="1" spc="-1450" dirty="0">
                <a:solidFill>
                  <a:srgbClr val="D5AA66"/>
                </a:solidFill>
                <a:latin typeface="Trebuchet MS"/>
                <a:cs typeface="Trebuchet MS"/>
              </a:rPr>
              <a:t>P</a:t>
            </a:r>
            <a:r>
              <a:rPr sz="2600" b="1" spc="-55" dirty="0">
                <a:solidFill>
                  <a:srgbClr val="FF00FF"/>
                </a:solidFill>
                <a:latin typeface="Trebuchet MS"/>
                <a:cs typeface="Trebuchet MS"/>
              </a:rPr>
              <a:t>P</a:t>
            </a:r>
            <a:r>
              <a:rPr sz="2600" b="1" spc="-1760" dirty="0">
                <a:solidFill>
                  <a:srgbClr val="00FFFF"/>
                </a:solidFill>
                <a:latin typeface="Trebuchet MS"/>
                <a:cs typeface="Trebuchet MS"/>
              </a:rPr>
              <a:t>O</a:t>
            </a:r>
            <a:r>
              <a:rPr sz="2600" b="1" spc="-1760" dirty="0">
                <a:solidFill>
                  <a:srgbClr val="D5AA66"/>
                </a:solidFill>
                <a:latin typeface="Trebuchet MS"/>
                <a:cs typeface="Trebuchet MS"/>
              </a:rPr>
              <a:t>O</a:t>
            </a:r>
            <a:r>
              <a:rPr sz="2600" b="1" spc="-55" dirty="0">
                <a:solidFill>
                  <a:srgbClr val="FF00FF"/>
                </a:solidFill>
                <a:latin typeface="Trebuchet MS"/>
                <a:cs typeface="Trebuchet MS"/>
              </a:rPr>
              <a:t>O</a:t>
            </a:r>
            <a:r>
              <a:rPr sz="2600" b="1" spc="-1255" dirty="0">
                <a:solidFill>
                  <a:srgbClr val="00FFFF"/>
                </a:solidFill>
                <a:latin typeface="Trebuchet MS"/>
                <a:cs typeface="Trebuchet MS"/>
              </a:rPr>
              <a:t>S</a:t>
            </a:r>
            <a:r>
              <a:rPr sz="2600" b="1" spc="-1255" dirty="0">
                <a:solidFill>
                  <a:srgbClr val="D5AA66"/>
                </a:solidFill>
                <a:latin typeface="Trebuchet MS"/>
                <a:cs typeface="Trebuchet MS"/>
              </a:rPr>
              <a:t>S</a:t>
            </a:r>
            <a:r>
              <a:rPr sz="2600" b="1" spc="40" dirty="0">
                <a:solidFill>
                  <a:srgbClr val="FF00FF"/>
                </a:solidFill>
                <a:latin typeface="Trebuchet MS"/>
                <a:cs typeface="Trebuchet MS"/>
              </a:rPr>
              <a:t>S</a:t>
            </a:r>
            <a:r>
              <a:rPr sz="2600" b="1" spc="-270" dirty="0">
                <a:solidFill>
                  <a:srgbClr val="FF00FF"/>
                </a:solidFill>
                <a:latin typeface="Trebuchet MS"/>
                <a:cs typeface="Trebuchet MS"/>
              </a:rPr>
              <a:t> </a:t>
            </a:r>
            <a:r>
              <a:rPr sz="2600" b="1" spc="-1635" dirty="0">
                <a:solidFill>
                  <a:srgbClr val="00FFFF"/>
                </a:solidFill>
                <a:latin typeface="Trebuchet MS"/>
                <a:cs typeface="Trebuchet MS"/>
              </a:rPr>
              <a:t>D</a:t>
            </a:r>
            <a:r>
              <a:rPr sz="2600" b="1" spc="-1635" dirty="0">
                <a:solidFill>
                  <a:srgbClr val="D5AA66"/>
                </a:solidFill>
                <a:latin typeface="Trebuchet MS"/>
                <a:cs typeface="Trebuchet MS"/>
              </a:rPr>
              <a:t>D</a:t>
            </a:r>
            <a:r>
              <a:rPr sz="2600" b="1" spc="-75" dirty="0">
                <a:solidFill>
                  <a:srgbClr val="FF00FF"/>
                </a:solidFill>
                <a:latin typeface="Trebuchet MS"/>
                <a:cs typeface="Trebuchet MS"/>
              </a:rPr>
              <a:t>D</a:t>
            </a:r>
            <a:r>
              <a:rPr sz="2600" b="1" spc="-1420" dirty="0">
                <a:solidFill>
                  <a:srgbClr val="00FFFF"/>
                </a:solidFill>
                <a:latin typeface="Trebuchet MS"/>
                <a:cs typeface="Trebuchet MS"/>
              </a:rPr>
              <a:t>E</a:t>
            </a:r>
            <a:r>
              <a:rPr sz="2600" b="1" spc="-1420" dirty="0">
                <a:solidFill>
                  <a:srgbClr val="D5AA66"/>
                </a:solidFill>
                <a:latin typeface="Trebuchet MS"/>
                <a:cs typeface="Trebuchet MS"/>
              </a:rPr>
              <a:t>E</a:t>
            </a:r>
            <a:r>
              <a:rPr sz="2600" b="1" spc="15" dirty="0">
                <a:solidFill>
                  <a:srgbClr val="FF00FF"/>
                </a:solidFill>
                <a:latin typeface="Trebuchet MS"/>
                <a:cs typeface="Trebuchet MS"/>
              </a:rPr>
              <a:t>E</a:t>
            </a:r>
            <a:r>
              <a:rPr sz="2600" b="1" spc="-270" dirty="0">
                <a:solidFill>
                  <a:srgbClr val="FF00FF"/>
                </a:solidFill>
                <a:latin typeface="Trebuchet MS"/>
                <a:cs typeface="Trebuchet MS"/>
              </a:rPr>
              <a:t> </a:t>
            </a:r>
            <a:r>
              <a:rPr sz="2600" b="1" spc="-1250" dirty="0">
                <a:solidFill>
                  <a:srgbClr val="00FFFF"/>
                </a:solidFill>
                <a:latin typeface="Trebuchet MS"/>
                <a:cs typeface="Trebuchet MS"/>
              </a:rPr>
              <a:t>S</a:t>
            </a:r>
            <a:r>
              <a:rPr sz="2600" b="1" spc="-1250" dirty="0">
                <a:solidFill>
                  <a:srgbClr val="D5AA66"/>
                </a:solidFill>
                <a:latin typeface="Trebuchet MS"/>
                <a:cs typeface="Trebuchet MS"/>
              </a:rPr>
              <a:t>S</a:t>
            </a:r>
            <a:r>
              <a:rPr sz="2600" b="1" spc="-40" dirty="0">
                <a:solidFill>
                  <a:srgbClr val="FF00FF"/>
                </a:solidFill>
                <a:latin typeface="Trebuchet MS"/>
                <a:cs typeface="Trebuchet MS"/>
              </a:rPr>
              <a:t>S</a:t>
            </a:r>
            <a:r>
              <a:rPr sz="2600" b="1" spc="-1390" dirty="0">
                <a:solidFill>
                  <a:srgbClr val="00FFFF"/>
                </a:solidFill>
                <a:latin typeface="Trebuchet MS"/>
                <a:cs typeface="Trebuchet MS"/>
              </a:rPr>
              <a:t>E</a:t>
            </a:r>
            <a:r>
              <a:rPr sz="2600" b="1" spc="-1390" dirty="0">
                <a:solidFill>
                  <a:srgbClr val="D5AA66"/>
                </a:solidFill>
                <a:latin typeface="Trebuchet MS"/>
                <a:cs typeface="Trebuchet MS"/>
              </a:rPr>
              <a:t>E</a:t>
            </a:r>
            <a:r>
              <a:rPr sz="2600" b="1" spc="-65" dirty="0">
                <a:solidFill>
                  <a:srgbClr val="FF00FF"/>
                </a:solidFill>
                <a:latin typeface="Trebuchet MS"/>
                <a:cs typeface="Trebuchet MS"/>
              </a:rPr>
              <a:t>E</a:t>
            </a:r>
            <a:r>
              <a:rPr sz="2600" b="1" spc="-1670" dirty="0">
                <a:solidFill>
                  <a:srgbClr val="00FFFF"/>
                </a:solidFill>
                <a:latin typeface="Trebuchet MS"/>
                <a:cs typeface="Trebuchet MS"/>
              </a:rPr>
              <a:t>G</a:t>
            </a:r>
            <a:r>
              <a:rPr sz="2600" b="1" spc="-1670" dirty="0">
                <a:solidFill>
                  <a:srgbClr val="D5AA66"/>
                </a:solidFill>
                <a:latin typeface="Trebuchet MS"/>
                <a:cs typeface="Trebuchet MS"/>
              </a:rPr>
              <a:t>G</a:t>
            </a:r>
            <a:r>
              <a:rPr sz="2600" b="1" spc="-45" dirty="0">
                <a:solidFill>
                  <a:srgbClr val="FF00FF"/>
                </a:solidFill>
                <a:latin typeface="Trebuchet MS"/>
                <a:cs typeface="Trebuchet MS"/>
              </a:rPr>
              <a:t>G</a:t>
            </a:r>
            <a:r>
              <a:rPr sz="2600" b="1" spc="-1675" dirty="0">
                <a:solidFill>
                  <a:srgbClr val="00FFFF"/>
                </a:solidFill>
                <a:latin typeface="Trebuchet MS"/>
                <a:cs typeface="Trebuchet MS"/>
              </a:rPr>
              <a:t>U</a:t>
            </a:r>
            <a:r>
              <a:rPr sz="2600" b="1" spc="-1675" dirty="0">
                <a:solidFill>
                  <a:srgbClr val="D5AA66"/>
                </a:solidFill>
                <a:latin typeface="Trebuchet MS"/>
                <a:cs typeface="Trebuchet MS"/>
              </a:rPr>
              <a:t>U</a:t>
            </a:r>
            <a:r>
              <a:rPr sz="2600" b="1" spc="-55" dirty="0">
                <a:solidFill>
                  <a:srgbClr val="FF00FF"/>
                </a:solidFill>
                <a:latin typeface="Trebuchet MS"/>
                <a:cs typeface="Trebuchet MS"/>
              </a:rPr>
              <a:t>U</a:t>
            </a:r>
            <a:r>
              <a:rPr sz="2600" b="1" spc="-1515" dirty="0">
                <a:solidFill>
                  <a:srgbClr val="00FFFF"/>
                </a:solidFill>
                <a:latin typeface="Trebuchet MS"/>
                <a:cs typeface="Trebuchet MS"/>
              </a:rPr>
              <a:t>R</a:t>
            </a:r>
            <a:r>
              <a:rPr sz="2600" b="1" spc="-1515" dirty="0">
                <a:solidFill>
                  <a:srgbClr val="D5AA66"/>
                </a:solidFill>
                <a:latin typeface="Trebuchet MS"/>
                <a:cs typeface="Trebuchet MS"/>
              </a:rPr>
              <a:t>R</a:t>
            </a:r>
            <a:r>
              <a:rPr sz="2600" b="1" spc="-50" dirty="0">
                <a:solidFill>
                  <a:srgbClr val="FF00FF"/>
                </a:solidFill>
                <a:latin typeface="Trebuchet MS"/>
                <a:cs typeface="Trebuchet MS"/>
              </a:rPr>
              <a:t>R</a:t>
            </a:r>
            <a:r>
              <a:rPr sz="2600" b="1" spc="-1755" dirty="0">
                <a:solidFill>
                  <a:srgbClr val="00FFFF"/>
                </a:solidFill>
                <a:latin typeface="Trebuchet MS"/>
                <a:cs typeface="Trebuchet MS"/>
              </a:rPr>
              <a:t>O</a:t>
            </a:r>
            <a:r>
              <a:rPr sz="2600" b="1" spc="-1755" dirty="0">
                <a:solidFill>
                  <a:srgbClr val="D5AA66"/>
                </a:solidFill>
                <a:latin typeface="Trebuchet MS"/>
                <a:cs typeface="Trebuchet MS"/>
              </a:rPr>
              <a:t>O</a:t>
            </a:r>
            <a:r>
              <a:rPr sz="2600" b="1" spc="-50" dirty="0">
                <a:solidFill>
                  <a:srgbClr val="FF00FF"/>
                </a:solidFill>
                <a:latin typeface="Trebuchet MS"/>
                <a:cs typeface="Trebuchet MS"/>
              </a:rPr>
              <a:t>O</a:t>
            </a:r>
            <a:r>
              <a:rPr sz="2600" b="1" spc="-1250" dirty="0">
                <a:solidFill>
                  <a:srgbClr val="00FFFF"/>
                </a:solidFill>
                <a:latin typeface="Trebuchet MS"/>
                <a:cs typeface="Trebuchet MS"/>
              </a:rPr>
              <a:t>S</a:t>
            </a:r>
            <a:r>
              <a:rPr sz="2600" b="1" spc="-1250" dirty="0">
                <a:solidFill>
                  <a:srgbClr val="D5AA66"/>
                </a:solidFill>
                <a:latin typeface="Trebuchet MS"/>
                <a:cs typeface="Trebuchet MS"/>
              </a:rPr>
              <a:t>S</a:t>
            </a:r>
            <a:r>
              <a:rPr sz="2600" b="1" spc="45" dirty="0">
                <a:solidFill>
                  <a:srgbClr val="FF00FF"/>
                </a:solidFill>
                <a:latin typeface="Trebuchet MS"/>
                <a:cs typeface="Trebuchet MS"/>
              </a:rPr>
              <a:t>S</a:t>
            </a:r>
            <a:endParaRPr sz="2600">
              <a:latin typeface="Trebuchet MS"/>
              <a:cs typeface="Trebuchet MS"/>
            </a:endParaRPr>
          </a:p>
          <a:p>
            <a:pPr marL="1983105">
              <a:lnSpc>
                <a:spcPct val="100000"/>
              </a:lnSpc>
              <a:spcBef>
                <a:spcPts val="1995"/>
              </a:spcBef>
            </a:pPr>
            <a:r>
              <a:rPr sz="1200" spc="100" dirty="0">
                <a:solidFill>
                  <a:srgbClr val="0566C7"/>
                </a:solidFill>
                <a:latin typeface="Arial Black"/>
                <a:cs typeface="Arial Black"/>
              </a:rPr>
              <a:t>SUBTIPO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4317423" y="111529"/>
            <a:ext cx="3919220" cy="3324860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2700" b="1" spc="175" dirty="0">
                <a:solidFill>
                  <a:srgbClr val="070707"/>
                </a:solidFill>
                <a:latin typeface="Trebuchet MS"/>
                <a:cs typeface="Trebuchet MS"/>
              </a:rPr>
              <a:t>SEXO</a:t>
            </a:r>
            <a:endParaRPr sz="2700">
              <a:latin typeface="Trebuchet MS"/>
              <a:cs typeface="Trebuchet MS"/>
            </a:endParaRPr>
          </a:p>
          <a:p>
            <a:pPr marL="461009">
              <a:lnSpc>
                <a:spcPct val="100000"/>
              </a:lnSpc>
              <a:spcBef>
                <a:spcPts val="325"/>
              </a:spcBef>
            </a:pPr>
            <a:r>
              <a:rPr sz="3050" b="1" spc="-1939" dirty="0">
                <a:solidFill>
                  <a:srgbClr val="08377C"/>
                </a:solidFill>
                <a:latin typeface="Arial"/>
                <a:cs typeface="Arial"/>
              </a:rPr>
              <a:t>+</a:t>
            </a:r>
            <a:r>
              <a:rPr sz="4200" spc="-434" baseline="-1984" dirty="0">
                <a:solidFill>
                  <a:srgbClr val="6589BE"/>
                </a:solidFill>
                <a:latin typeface="Arial Black"/>
                <a:cs typeface="Arial Black"/>
              </a:rPr>
              <a:t>+</a:t>
            </a:r>
            <a:r>
              <a:rPr sz="4200" spc="-225" baseline="-1984" dirty="0">
                <a:solidFill>
                  <a:srgbClr val="6589BE"/>
                </a:solidFill>
                <a:latin typeface="Arial Black"/>
                <a:cs typeface="Arial Black"/>
              </a:rPr>
              <a:t> </a:t>
            </a:r>
            <a:r>
              <a:rPr sz="3050" b="1" spc="-1695" dirty="0">
                <a:solidFill>
                  <a:srgbClr val="08377C"/>
                </a:solidFill>
                <a:latin typeface="Arial"/>
                <a:cs typeface="Arial"/>
              </a:rPr>
              <a:t>1</a:t>
            </a:r>
            <a:r>
              <a:rPr sz="4200" spc="-209" baseline="-1984" dirty="0">
                <a:solidFill>
                  <a:srgbClr val="6589BE"/>
                </a:solidFill>
                <a:latin typeface="Arial Black"/>
                <a:cs typeface="Arial Black"/>
              </a:rPr>
              <a:t>1</a:t>
            </a:r>
            <a:r>
              <a:rPr sz="3050" b="1" spc="-1714" dirty="0">
                <a:solidFill>
                  <a:srgbClr val="08377C"/>
                </a:solidFill>
                <a:latin typeface="Arial"/>
                <a:cs typeface="Arial"/>
              </a:rPr>
              <a:t>4</a:t>
            </a:r>
            <a:r>
              <a:rPr sz="4200" spc="-209" baseline="-1984" dirty="0">
                <a:solidFill>
                  <a:srgbClr val="6589BE"/>
                </a:solidFill>
                <a:latin typeface="Arial Black"/>
                <a:cs typeface="Arial Black"/>
              </a:rPr>
              <a:t>4</a:t>
            </a:r>
            <a:r>
              <a:rPr sz="3050" b="1" spc="-1714" dirty="0">
                <a:solidFill>
                  <a:srgbClr val="08377C"/>
                </a:solidFill>
                <a:latin typeface="Arial"/>
                <a:cs typeface="Arial"/>
              </a:rPr>
              <a:t>8</a:t>
            </a:r>
            <a:r>
              <a:rPr sz="4200" spc="-187" baseline="-1984" dirty="0">
                <a:solidFill>
                  <a:srgbClr val="6589BE"/>
                </a:solidFill>
                <a:latin typeface="Arial Black"/>
                <a:cs typeface="Arial Black"/>
              </a:rPr>
              <a:t>8</a:t>
            </a:r>
            <a:r>
              <a:rPr sz="4200" spc="-225" baseline="-1984" dirty="0">
                <a:solidFill>
                  <a:srgbClr val="6589BE"/>
                </a:solidFill>
                <a:latin typeface="Arial Black"/>
                <a:cs typeface="Arial Black"/>
              </a:rPr>
              <a:t> </a:t>
            </a:r>
            <a:r>
              <a:rPr sz="3050" b="1" spc="-2190" dirty="0">
                <a:solidFill>
                  <a:srgbClr val="08377C"/>
                </a:solidFill>
                <a:latin typeface="Microsoft JhengHei"/>
                <a:cs typeface="Microsoft JhengHei"/>
              </a:rPr>
              <a:t>K</a:t>
            </a:r>
            <a:r>
              <a:rPr sz="4200" spc="-472" baseline="-1984" dirty="0">
                <a:solidFill>
                  <a:srgbClr val="6589BE"/>
                </a:solidFill>
                <a:latin typeface="Arial Black"/>
                <a:cs typeface="Arial Black"/>
              </a:rPr>
              <a:t>K</a:t>
            </a:r>
            <a:endParaRPr sz="4200" baseline="-1984">
              <a:latin typeface="Arial Black"/>
              <a:cs typeface="Arial Black"/>
            </a:endParaRPr>
          </a:p>
          <a:p>
            <a:pPr marL="461009">
              <a:lnSpc>
                <a:spcPct val="100000"/>
              </a:lnSpc>
              <a:spcBef>
                <a:spcPts val="475"/>
              </a:spcBef>
            </a:pPr>
            <a:r>
              <a:rPr sz="3050" b="1" spc="-1939" dirty="0">
                <a:solidFill>
                  <a:srgbClr val="08377C"/>
                </a:solidFill>
                <a:latin typeface="Arial"/>
                <a:cs typeface="Arial"/>
              </a:rPr>
              <a:t>+</a:t>
            </a:r>
            <a:r>
              <a:rPr sz="4200" spc="-434" baseline="-1984" dirty="0">
                <a:solidFill>
                  <a:srgbClr val="6589BE"/>
                </a:solidFill>
                <a:latin typeface="Arial Black"/>
                <a:cs typeface="Arial Black"/>
              </a:rPr>
              <a:t>+</a:t>
            </a:r>
            <a:r>
              <a:rPr sz="4200" spc="-232" baseline="-1984" dirty="0">
                <a:solidFill>
                  <a:srgbClr val="6589BE"/>
                </a:solidFill>
                <a:latin typeface="Arial Black"/>
                <a:cs typeface="Arial Black"/>
              </a:rPr>
              <a:t> </a:t>
            </a:r>
            <a:r>
              <a:rPr sz="3050" b="1" spc="-1750" dirty="0">
                <a:solidFill>
                  <a:srgbClr val="08377C"/>
                </a:solidFill>
                <a:latin typeface="Arial"/>
                <a:cs typeface="Arial"/>
              </a:rPr>
              <a:t>9</a:t>
            </a:r>
            <a:r>
              <a:rPr sz="4200" spc="-367" baseline="-1984" dirty="0">
                <a:solidFill>
                  <a:srgbClr val="6589BE"/>
                </a:solidFill>
                <a:latin typeface="Arial Black"/>
                <a:cs typeface="Arial Black"/>
              </a:rPr>
              <a:t>9</a:t>
            </a:r>
            <a:r>
              <a:rPr sz="3050" b="1" spc="-1725" dirty="0">
                <a:solidFill>
                  <a:srgbClr val="08377C"/>
                </a:solidFill>
                <a:latin typeface="Arial"/>
                <a:cs typeface="Arial"/>
              </a:rPr>
              <a:t>7</a:t>
            </a:r>
            <a:r>
              <a:rPr sz="4200" spc="-240" baseline="-1984" dirty="0">
                <a:solidFill>
                  <a:srgbClr val="6589BE"/>
                </a:solidFill>
                <a:latin typeface="Arial Black"/>
                <a:cs typeface="Arial Black"/>
              </a:rPr>
              <a:t>7</a:t>
            </a:r>
            <a:r>
              <a:rPr sz="4200" spc="-232" baseline="-1984" dirty="0">
                <a:solidFill>
                  <a:srgbClr val="6589BE"/>
                </a:solidFill>
                <a:latin typeface="Arial Black"/>
                <a:cs typeface="Arial Black"/>
              </a:rPr>
              <a:t> </a:t>
            </a:r>
            <a:r>
              <a:rPr sz="3050" b="1" spc="-2190" dirty="0">
                <a:solidFill>
                  <a:srgbClr val="08377C"/>
                </a:solidFill>
                <a:latin typeface="Microsoft JhengHei"/>
                <a:cs typeface="Microsoft JhengHei"/>
              </a:rPr>
              <a:t>K</a:t>
            </a:r>
            <a:r>
              <a:rPr sz="4200" spc="-472" baseline="-1984" dirty="0">
                <a:solidFill>
                  <a:srgbClr val="6589BE"/>
                </a:solidFill>
                <a:latin typeface="Arial Black"/>
                <a:cs typeface="Arial Black"/>
              </a:rPr>
              <a:t>K</a:t>
            </a:r>
            <a:endParaRPr sz="4200" baseline="-1984">
              <a:latin typeface="Arial Black"/>
              <a:cs typeface="Arial Black"/>
            </a:endParaRPr>
          </a:p>
          <a:p>
            <a:pPr marL="461009">
              <a:lnSpc>
                <a:spcPct val="100000"/>
              </a:lnSpc>
              <a:spcBef>
                <a:spcPts val="15"/>
              </a:spcBef>
            </a:pPr>
            <a:r>
              <a:rPr sz="3050" b="1" spc="-1939" dirty="0">
                <a:solidFill>
                  <a:srgbClr val="08377C"/>
                </a:solidFill>
                <a:latin typeface="Arial"/>
                <a:cs typeface="Arial"/>
              </a:rPr>
              <a:t>+</a:t>
            </a:r>
            <a:r>
              <a:rPr sz="4200" spc="-434" baseline="-1984" dirty="0">
                <a:solidFill>
                  <a:srgbClr val="6589BE"/>
                </a:solidFill>
                <a:latin typeface="Arial Black"/>
                <a:cs typeface="Arial Black"/>
              </a:rPr>
              <a:t>+</a:t>
            </a:r>
            <a:r>
              <a:rPr sz="4200" spc="-240" baseline="-1984" dirty="0">
                <a:solidFill>
                  <a:srgbClr val="6589BE"/>
                </a:solidFill>
                <a:latin typeface="Arial Black"/>
                <a:cs typeface="Arial Black"/>
              </a:rPr>
              <a:t> </a:t>
            </a:r>
            <a:r>
              <a:rPr sz="3050" b="1" spc="-1789" dirty="0">
                <a:solidFill>
                  <a:srgbClr val="08377C"/>
                </a:solidFill>
                <a:latin typeface="Arial"/>
                <a:cs typeface="Arial"/>
              </a:rPr>
              <a:t>2</a:t>
            </a:r>
            <a:r>
              <a:rPr sz="4200" spc="-315" baseline="-1984" dirty="0">
                <a:solidFill>
                  <a:srgbClr val="6589BE"/>
                </a:solidFill>
                <a:latin typeface="Arial Black"/>
                <a:cs typeface="Arial Black"/>
              </a:rPr>
              <a:t>2</a:t>
            </a:r>
            <a:r>
              <a:rPr sz="4200" spc="-240" baseline="-1984" dirty="0">
                <a:solidFill>
                  <a:srgbClr val="6589BE"/>
                </a:solidFill>
                <a:latin typeface="Arial Black"/>
                <a:cs typeface="Arial Black"/>
              </a:rPr>
              <a:t> </a:t>
            </a:r>
            <a:r>
              <a:rPr sz="3050" b="1" spc="-2190" dirty="0">
                <a:solidFill>
                  <a:srgbClr val="08377C"/>
                </a:solidFill>
                <a:latin typeface="Microsoft JhengHei"/>
                <a:cs typeface="Microsoft JhengHei"/>
              </a:rPr>
              <a:t>K</a:t>
            </a:r>
            <a:r>
              <a:rPr sz="4200" spc="-472" baseline="-1984" dirty="0">
                <a:solidFill>
                  <a:srgbClr val="6589BE"/>
                </a:solidFill>
                <a:latin typeface="Arial Black"/>
                <a:cs typeface="Arial Black"/>
              </a:rPr>
              <a:t>K</a:t>
            </a:r>
            <a:endParaRPr sz="4200" baseline="-1984">
              <a:latin typeface="Arial Black"/>
              <a:cs typeface="Arial Black"/>
            </a:endParaRPr>
          </a:p>
          <a:p>
            <a:pPr marL="1021715">
              <a:lnSpc>
                <a:spcPct val="100000"/>
              </a:lnSpc>
              <a:spcBef>
                <a:spcPts val="3030"/>
              </a:spcBef>
            </a:pPr>
            <a:r>
              <a:rPr sz="2400" b="1" spc="125" dirty="0">
                <a:solidFill>
                  <a:srgbClr val="070707"/>
                </a:solidFill>
                <a:latin typeface="Trebuchet MS"/>
                <a:cs typeface="Trebuchet MS"/>
              </a:rPr>
              <a:t>SEGUROS</a:t>
            </a:r>
            <a:endParaRPr sz="2400">
              <a:latin typeface="Trebuchet MS"/>
              <a:cs typeface="Trebuchet MS"/>
            </a:endParaRPr>
          </a:p>
          <a:p>
            <a:pPr marL="84455">
              <a:lnSpc>
                <a:spcPct val="100000"/>
              </a:lnSpc>
              <a:spcBef>
                <a:spcPts val="1385"/>
              </a:spcBef>
            </a:pPr>
            <a:r>
              <a:rPr sz="2800" b="1" spc="-1575" dirty="0">
                <a:solidFill>
                  <a:srgbClr val="00FFFF"/>
                </a:solidFill>
                <a:latin typeface="Trebuchet MS"/>
                <a:cs typeface="Trebuchet MS"/>
              </a:rPr>
              <a:t>3</a:t>
            </a:r>
            <a:r>
              <a:rPr sz="2800" b="1" spc="-1575" dirty="0">
                <a:solidFill>
                  <a:srgbClr val="181818"/>
                </a:solidFill>
                <a:latin typeface="Trebuchet MS"/>
                <a:cs typeface="Trebuchet MS"/>
              </a:rPr>
              <a:t>3</a:t>
            </a:r>
            <a:r>
              <a:rPr sz="2800" b="1" spc="-85" dirty="0">
                <a:solidFill>
                  <a:srgbClr val="FF00FF"/>
                </a:solidFill>
                <a:latin typeface="Trebuchet MS"/>
                <a:cs typeface="Trebuchet MS"/>
              </a:rPr>
              <a:t>3</a:t>
            </a:r>
            <a:r>
              <a:rPr sz="2800" b="1" spc="-1570" dirty="0">
                <a:solidFill>
                  <a:srgbClr val="00FFFF"/>
                </a:solidFill>
                <a:latin typeface="Trebuchet MS"/>
                <a:cs typeface="Trebuchet MS"/>
              </a:rPr>
              <a:t>9</a:t>
            </a:r>
            <a:r>
              <a:rPr sz="2800" b="1" spc="-1570" dirty="0">
                <a:solidFill>
                  <a:srgbClr val="181818"/>
                </a:solidFill>
                <a:latin typeface="Trebuchet MS"/>
                <a:cs typeface="Trebuchet MS"/>
              </a:rPr>
              <a:t>9</a:t>
            </a:r>
            <a:r>
              <a:rPr sz="2800" b="1" spc="25" dirty="0">
                <a:solidFill>
                  <a:srgbClr val="FF00FF"/>
                </a:solidFill>
                <a:latin typeface="Trebuchet MS"/>
                <a:cs typeface="Trebuchet MS"/>
              </a:rPr>
              <a:t>9</a:t>
            </a:r>
            <a:r>
              <a:rPr sz="2800" b="1" spc="-340" dirty="0">
                <a:solidFill>
                  <a:srgbClr val="FF00FF"/>
                </a:solidFill>
                <a:latin typeface="Trebuchet MS"/>
                <a:cs typeface="Trebuchet MS"/>
              </a:rPr>
              <a:t> </a:t>
            </a:r>
            <a:r>
              <a:rPr sz="2800" b="1" spc="-1635" dirty="0">
                <a:solidFill>
                  <a:srgbClr val="00FFFF"/>
                </a:solidFill>
                <a:latin typeface="Trebuchet MS"/>
                <a:cs typeface="Trebuchet MS"/>
              </a:rPr>
              <a:t>T</a:t>
            </a:r>
            <a:r>
              <a:rPr sz="2800" b="1" spc="-1635" dirty="0">
                <a:solidFill>
                  <a:srgbClr val="D5AA66"/>
                </a:solidFill>
                <a:latin typeface="Trebuchet MS"/>
                <a:cs typeface="Trebuchet MS"/>
              </a:rPr>
              <a:t>T</a:t>
            </a:r>
            <a:r>
              <a:rPr sz="2800" b="1" spc="-75" dirty="0">
                <a:solidFill>
                  <a:srgbClr val="FF00FF"/>
                </a:solidFill>
                <a:latin typeface="Trebuchet MS"/>
                <a:cs typeface="Trebuchet MS"/>
              </a:rPr>
              <a:t>T</a:t>
            </a:r>
            <a:r>
              <a:rPr sz="2800" b="1" spc="-695" dirty="0">
                <a:solidFill>
                  <a:srgbClr val="00FFFF"/>
                </a:solidFill>
                <a:latin typeface="Trebuchet MS"/>
                <a:cs typeface="Trebuchet MS"/>
              </a:rPr>
              <a:t>I</a:t>
            </a:r>
            <a:r>
              <a:rPr sz="2800" b="1" spc="-695" dirty="0">
                <a:solidFill>
                  <a:srgbClr val="D5AA66"/>
                </a:solidFill>
                <a:latin typeface="Trebuchet MS"/>
                <a:cs typeface="Trebuchet MS"/>
              </a:rPr>
              <a:t>I</a:t>
            </a:r>
            <a:r>
              <a:rPr sz="2800" b="1" spc="-60" dirty="0">
                <a:solidFill>
                  <a:srgbClr val="FF00FF"/>
                </a:solidFill>
                <a:latin typeface="Trebuchet MS"/>
                <a:cs typeface="Trebuchet MS"/>
              </a:rPr>
              <a:t>I</a:t>
            </a:r>
            <a:r>
              <a:rPr sz="2800" b="1" spc="-1560" dirty="0">
                <a:solidFill>
                  <a:srgbClr val="00FFFF"/>
                </a:solidFill>
                <a:latin typeface="Trebuchet MS"/>
                <a:cs typeface="Trebuchet MS"/>
              </a:rPr>
              <a:t>P</a:t>
            </a:r>
            <a:r>
              <a:rPr sz="2800" b="1" spc="-1560" dirty="0">
                <a:solidFill>
                  <a:srgbClr val="D5AA66"/>
                </a:solidFill>
                <a:latin typeface="Trebuchet MS"/>
                <a:cs typeface="Trebuchet MS"/>
              </a:rPr>
              <a:t>P</a:t>
            </a:r>
            <a:r>
              <a:rPr sz="2800" b="1" spc="-65" dirty="0">
                <a:solidFill>
                  <a:srgbClr val="FF00FF"/>
                </a:solidFill>
                <a:latin typeface="Trebuchet MS"/>
                <a:cs typeface="Trebuchet MS"/>
              </a:rPr>
              <a:t>P</a:t>
            </a:r>
            <a:r>
              <a:rPr sz="2800" b="1" spc="-1900" dirty="0">
                <a:solidFill>
                  <a:srgbClr val="00FFFF"/>
                </a:solidFill>
                <a:latin typeface="Trebuchet MS"/>
                <a:cs typeface="Trebuchet MS"/>
              </a:rPr>
              <a:t>O</a:t>
            </a:r>
            <a:r>
              <a:rPr sz="2800" b="1" spc="-1900" dirty="0">
                <a:solidFill>
                  <a:srgbClr val="D5AA66"/>
                </a:solidFill>
                <a:latin typeface="Trebuchet MS"/>
                <a:cs typeface="Trebuchet MS"/>
              </a:rPr>
              <a:t>O</a:t>
            </a:r>
            <a:r>
              <a:rPr sz="2800" b="1" spc="-60" dirty="0">
                <a:solidFill>
                  <a:srgbClr val="FF00FF"/>
                </a:solidFill>
                <a:latin typeface="Trebuchet MS"/>
                <a:cs typeface="Trebuchet MS"/>
              </a:rPr>
              <a:t>O</a:t>
            </a:r>
            <a:r>
              <a:rPr sz="2800" b="1" spc="-1365" dirty="0">
                <a:solidFill>
                  <a:srgbClr val="00FFFF"/>
                </a:solidFill>
                <a:latin typeface="Trebuchet MS"/>
                <a:cs typeface="Trebuchet MS"/>
              </a:rPr>
              <a:t>S</a:t>
            </a:r>
            <a:r>
              <a:rPr sz="2800" b="1" spc="-1365" dirty="0">
                <a:solidFill>
                  <a:srgbClr val="D5AA66"/>
                </a:solidFill>
                <a:latin typeface="Trebuchet MS"/>
                <a:cs typeface="Trebuchet MS"/>
              </a:rPr>
              <a:t>S</a:t>
            </a:r>
            <a:r>
              <a:rPr sz="2800" b="1" spc="40" dirty="0">
                <a:solidFill>
                  <a:srgbClr val="FF00FF"/>
                </a:solidFill>
                <a:latin typeface="Trebuchet MS"/>
                <a:cs typeface="Trebuchet MS"/>
              </a:rPr>
              <a:t>S</a:t>
            </a:r>
            <a:r>
              <a:rPr sz="2800" b="1" spc="-345" dirty="0">
                <a:solidFill>
                  <a:srgbClr val="FF00FF"/>
                </a:solidFill>
                <a:latin typeface="Trebuchet MS"/>
                <a:cs typeface="Trebuchet MS"/>
              </a:rPr>
              <a:t> </a:t>
            </a:r>
            <a:r>
              <a:rPr sz="2800" b="1" spc="-1739" dirty="0">
                <a:solidFill>
                  <a:srgbClr val="00FFFF"/>
                </a:solidFill>
                <a:latin typeface="Trebuchet MS"/>
                <a:cs typeface="Trebuchet MS"/>
              </a:rPr>
              <a:t>D</a:t>
            </a:r>
            <a:r>
              <a:rPr sz="2800" b="1" spc="-1739" dirty="0">
                <a:solidFill>
                  <a:srgbClr val="D5AA66"/>
                </a:solidFill>
                <a:latin typeface="Trebuchet MS"/>
                <a:cs typeface="Trebuchet MS"/>
              </a:rPr>
              <a:t>D</a:t>
            </a:r>
            <a:r>
              <a:rPr sz="2800" b="1" spc="-80" dirty="0">
                <a:solidFill>
                  <a:srgbClr val="FF00FF"/>
                </a:solidFill>
                <a:latin typeface="Trebuchet MS"/>
                <a:cs typeface="Trebuchet MS"/>
              </a:rPr>
              <a:t>D</a:t>
            </a:r>
            <a:r>
              <a:rPr sz="2800" b="1" spc="-1525" dirty="0">
                <a:solidFill>
                  <a:srgbClr val="00FFFF"/>
                </a:solidFill>
                <a:latin typeface="Trebuchet MS"/>
                <a:cs typeface="Trebuchet MS"/>
              </a:rPr>
              <a:t>E</a:t>
            </a:r>
            <a:r>
              <a:rPr sz="2800" b="1" spc="-1525" dirty="0">
                <a:solidFill>
                  <a:srgbClr val="D5AA66"/>
                </a:solidFill>
                <a:latin typeface="Trebuchet MS"/>
                <a:cs typeface="Trebuchet MS"/>
              </a:rPr>
              <a:t>E</a:t>
            </a:r>
            <a:r>
              <a:rPr sz="2800" b="1" spc="20" dirty="0">
                <a:solidFill>
                  <a:srgbClr val="FF00FF"/>
                </a:solidFill>
                <a:latin typeface="Trebuchet MS"/>
                <a:cs typeface="Trebuchet MS"/>
              </a:rPr>
              <a:t>E</a:t>
            </a:r>
            <a:r>
              <a:rPr sz="2800" b="1" spc="-340" dirty="0">
                <a:solidFill>
                  <a:srgbClr val="FF00FF"/>
                </a:solidFill>
                <a:latin typeface="Trebuchet MS"/>
                <a:cs typeface="Trebuchet MS"/>
              </a:rPr>
              <a:t> </a:t>
            </a:r>
            <a:r>
              <a:rPr sz="2800" b="1" spc="-1360" dirty="0">
                <a:solidFill>
                  <a:srgbClr val="00FFFF"/>
                </a:solidFill>
                <a:latin typeface="Trebuchet MS"/>
                <a:cs typeface="Trebuchet MS"/>
              </a:rPr>
              <a:t>S</a:t>
            </a:r>
            <a:r>
              <a:rPr sz="2800" b="1" spc="-1360" dirty="0">
                <a:solidFill>
                  <a:srgbClr val="D5AA66"/>
                </a:solidFill>
                <a:latin typeface="Trebuchet MS"/>
                <a:cs typeface="Trebuchet MS"/>
              </a:rPr>
              <a:t>S</a:t>
            </a:r>
            <a:r>
              <a:rPr sz="2800" b="1" spc="-50" dirty="0">
                <a:solidFill>
                  <a:srgbClr val="FF00FF"/>
                </a:solidFill>
                <a:latin typeface="Trebuchet MS"/>
                <a:cs typeface="Trebuchet MS"/>
              </a:rPr>
              <a:t>S</a:t>
            </a:r>
            <a:r>
              <a:rPr sz="2800" b="1" spc="-1500" dirty="0">
                <a:solidFill>
                  <a:srgbClr val="00FFFF"/>
                </a:solidFill>
                <a:latin typeface="Trebuchet MS"/>
                <a:cs typeface="Trebuchet MS"/>
              </a:rPr>
              <a:t>E</a:t>
            </a:r>
            <a:r>
              <a:rPr sz="2800" b="1" spc="-1500" dirty="0">
                <a:solidFill>
                  <a:srgbClr val="D5AA66"/>
                </a:solidFill>
                <a:latin typeface="Trebuchet MS"/>
                <a:cs typeface="Trebuchet MS"/>
              </a:rPr>
              <a:t>E</a:t>
            </a:r>
            <a:r>
              <a:rPr sz="2800" b="1" spc="-75" dirty="0">
                <a:solidFill>
                  <a:srgbClr val="FF00FF"/>
                </a:solidFill>
                <a:latin typeface="Trebuchet MS"/>
                <a:cs typeface="Trebuchet MS"/>
              </a:rPr>
              <a:t>E</a:t>
            </a:r>
            <a:r>
              <a:rPr sz="2800" b="1" spc="-1805" dirty="0">
                <a:solidFill>
                  <a:srgbClr val="00FFFF"/>
                </a:solidFill>
                <a:latin typeface="Trebuchet MS"/>
                <a:cs typeface="Trebuchet MS"/>
              </a:rPr>
              <a:t>G</a:t>
            </a:r>
            <a:r>
              <a:rPr sz="2800" b="1" spc="-1805" dirty="0">
                <a:solidFill>
                  <a:srgbClr val="D5AA66"/>
                </a:solidFill>
                <a:latin typeface="Trebuchet MS"/>
                <a:cs typeface="Trebuchet MS"/>
              </a:rPr>
              <a:t>G</a:t>
            </a:r>
            <a:r>
              <a:rPr sz="2800" b="1" spc="-55" dirty="0">
                <a:solidFill>
                  <a:srgbClr val="FF00FF"/>
                </a:solidFill>
                <a:latin typeface="Trebuchet MS"/>
                <a:cs typeface="Trebuchet MS"/>
              </a:rPr>
              <a:t>G</a:t>
            </a:r>
            <a:r>
              <a:rPr sz="2800" b="1" spc="-1825" dirty="0">
                <a:solidFill>
                  <a:srgbClr val="00FFFF"/>
                </a:solidFill>
                <a:latin typeface="Trebuchet MS"/>
                <a:cs typeface="Trebuchet MS"/>
              </a:rPr>
              <a:t>U</a:t>
            </a:r>
            <a:r>
              <a:rPr sz="2800" b="1" spc="-1825" dirty="0">
                <a:solidFill>
                  <a:srgbClr val="D5AA66"/>
                </a:solidFill>
                <a:latin typeface="Trebuchet MS"/>
                <a:cs typeface="Trebuchet MS"/>
              </a:rPr>
              <a:t>U</a:t>
            </a:r>
            <a:r>
              <a:rPr sz="2800" b="1" spc="-65" dirty="0">
                <a:solidFill>
                  <a:srgbClr val="FF00FF"/>
                </a:solidFill>
                <a:latin typeface="Trebuchet MS"/>
                <a:cs typeface="Trebuchet MS"/>
              </a:rPr>
              <a:t>U</a:t>
            </a:r>
            <a:r>
              <a:rPr sz="2800" b="1" spc="-1630" dirty="0">
                <a:solidFill>
                  <a:srgbClr val="00FFFF"/>
                </a:solidFill>
                <a:latin typeface="Trebuchet MS"/>
                <a:cs typeface="Trebuchet MS"/>
              </a:rPr>
              <a:t>R</a:t>
            </a:r>
            <a:r>
              <a:rPr sz="2800" b="1" spc="-1630" dirty="0">
                <a:solidFill>
                  <a:srgbClr val="D5AA66"/>
                </a:solidFill>
                <a:latin typeface="Trebuchet MS"/>
                <a:cs typeface="Trebuchet MS"/>
              </a:rPr>
              <a:t>R</a:t>
            </a:r>
            <a:r>
              <a:rPr sz="2800" b="1" spc="-60" dirty="0">
                <a:solidFill>
                  <a:srgbClr val="FF00FF"/>
                </a:solidFill>
                <a:latin typeface="Trebuchet MS"/>
                <a:cs typeface="Trebuchet MS"/>
              </a:rPr>
              <a:t>R</a:t>
            </a:r>
            <a:r>
              <a:rPr sz="2800" b="1" spc="-1895" dirty="0">
                <a:solidFill>
                  <a:srgbClr val="00FFFF"/>
                </a:solidFill>
                <a:latin typeface="Trebuchet MS"/>
                <a:cs typeface="Trebuchet MS"/>
              </a:rPr>
              <a:t>O</a:t>
            </a:r>
            <a:r>
              <a:rPr sz="2800" b="1" spc="-1895" dirty="0">
                <a:solidFill>
                  <a:srgbClr val="D5AA66"/>
                </a:solidFill>
                <a:latin typeface="Trebuchet MS"/>
                <a:cs typeface="Trebuchet MS"/>
              </a:rPr>
              <a:t>O</a:t>
            </a:r>
            <a:r>
              <a:rPr sz="2800" b="1" spc="-55" dirty="0">
                <a:solidFill>
                  <a:srgbClr val="FF00FF"/>
                </a:solidFill>
                <a:latin typeface="Trebuchet MS"/>
                <a:cs typeface="Trebuchet MS"/>
              </a:rPr>
              <a:t>O</a:t>
            </a:r>
            <a:r>
              <a:rPr sz="2800" b="1" spc="-1360" dirty="0">
                <a:solidFill>
                  <a:srgbClr val="00FFFF"/>
                </a:solidFill>
                <a:latin typeface="Trebuchet MS"/>
                <a:cs typeface="Trebuchet MS"/>
              </a:rPr>
              <a:t>S</a:t>
            </a:r>
            <a:r>
              <a:rPr sz="2800" b="1" spc="-1360" dirty="0">
                <a:solidFill>
                  <a:srgbClr val="D5AA66"/>
                </a:solidFill>
                <a:latin typeface="Trebuchet MS"/>
                <a:cs typeface="Trebuchet MS"/>
              </a:rPr>
              <a:t>S</a:t>
            </a:r>
            <a:r>
              <a:rPr sz="2800" b="1" spc="45" dirty="0">
                <a:solidFill>
                  <a:srgbClr val="FF00FF"/>
                </a:solidFill>
                <a:latin typeface="Trebuchet MS"/>
                <a:cs typeface="Trebuchet MS"/>
              </a:rPr>
              <a:t>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592475" y="2513335"/>
            <a:ext cx="1663700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50" b="1" spc="185" dirty="0">
                <a:solidFill>
                  <a:srgbClr val="070707"/>
                </a:solidFill>
                <a:latin typeface="Trebuchet MS"/>
                <a:cs typeface="Trebuchet MS"/>
              </a:rPr>
              <a:t>AGENCIAS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02316" y="4510122"/>
            <a:ext cx="1123315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50" b="1" spc="195" dirty="0">
                <a:solidFill>
                  <a:srgbClr val="070707"/>
                </a:solidFill>
                <a:latin typeface="Trebuchet MS"/>
                <a:cs typeface="Trebuchet MS"/>
              </a:rPr>
              <a:t>ZONAS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888153" y="7971120"/>
            <a:ext cx="2873375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b="1" spc="140" dirty="0">
                <a:solidFill>
                  <a:srgbClr val="070707"/>
                </a:solidFill>
                <a:latin typeface="Trebuchet MS"/>
                <a:cs typeface="Trebuchet MS"/>
              </a:rPr>
              <a:t>CANALES</a:t>
            </a:r>
            <a:r>
              <a:rPr sz="2300" b="1" spc="-200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2300" b="1" spc="65" dirty="0">
                <a:solidFill>
                  <a:srgbClr val="070707"/>
                </a:solidFill>
                <a:latin typeface="Trebuchet MS"/>
                <a:cs typeface="Trebuchet MS"/>
              </a:rPr>
              <a:t>DE</a:t>
            </a:r>
            <a:r>
              <a:rPr sz="2300" b="1" spc="-19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2300" b="1" spc="90" dirty="0">
                <a:solidFill>
                  <a:srgbClr val="070707"/>
                </a:solidFill>
                <a:latin typeface="Trebuchet MS"/>
                <a:cs typeface="Trebuchet MS"/>
              </a:rPr>
              <a:t>VENTA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696386" y="8336796"/>
            <a:ext cx="1977389" cy="14243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 indent="33020">
              <a:lnSpc>
                <a:spcPct val="162100"/>
              </a:lnSpc>
              <a:spcBef>
                <a:spcPts val="25"/>
              </a:spcBef>
            </a:pPr>
            <a:r>
              <a:rPr sz="1900" b="1" spc="120" dirty="0">
                <a:solidFill>
                  <a:srgbClr val="1A1A1A"/>
                </a:solidFill>
                <a:latin typeface="Trebuchet MS"/>
                <a:cs typeface="Trebuchet MS"/>
              </a:rPr>
              <a:t>AGENCIA </a:t>
            </a:r>
            <a:r>
              <a:rPr sz="1900" b="1" spc="35" dirty="0">
                <a:solidFill>
                  <a:srgbClr val="1A1A1A"/>
                </a:solidFill>
                <a:latin typeface="Trebuchet MS"/>
                <a:cs typeface="Trebuchet MS"/>
              </a:rPr>
              <a:t>DIGITAL TELEMARKETING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9821678" y="8382193"/>
            <a:ext cx="2733040" cy="14528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3779"/>
              </a:lnSpc>
              <a:spcBef>
                <a:spcPts val="90"/>
              </a:spcBef>
            </a:pPr>
            <a:r>
              <a:rPr sz="3250" b="1" spc="-1920" dirty="0">
                <a:solidFill>
                  <a:srgbClr val="6A4000"/>
                </a:solidFill>
                <a:latin typeface="Arial"/>
                <a:cs typeface="Arial"/>
              </a:rPr>
              <a:t>1</a:t>
            </a:r>
            <a:r>
              <a:rPr sz="2800" b="1" spc="-100" dirty="0">
                <a:solidFill>
                  <a:srgbClr val="D5AA66"/>
                </a:solidFill>
                <a:latin typeface="Trebuchet MS"/>
                <a:cs typeface="Trebuchet MS"/>
              </a:rPr>
              <a:t>1</a:t>
            </a:r>
            <a:r>
              <a:rPr sz="3250" b="1" spc="-1914" dirty="0">
                <a:solidFill>
                  <a:srgbClr val="6A4000"/>
                </a:solidFill>
                <a:latin typeface="Arial"/>
                <a:cs typeface="Arial"/>
              </a:rPr>
              <a:t>8</a:t>
            </a:r>
            <a:r>
              <a:rPr sz="2800" b="1" spc="-95" dirty="0">
                <a:solidFill>
                  <a:srgbClr val="D5AA66"/>
                </a:solidFill>
                <a:latin typeface="Trebuchet MS"/>
                <a:cs typeface="Trebuchet MS"/>
              </a:rPr>
              <a:t>8</a:t>
            </a:r>
            <a:r>
              <a:rPr sz="3250" b="1" spc="-1925" dirty="0">
                <a:solidFill>
                  <a:srgbClr val="6A4000"/>
                </a:solidFill>
                <a:latin typeface="Arial"/>
                <a:cs typeface="Arial"/>
              </a:rPr>
              <a:t>6</a:t>
            </a:r>
            <a:r>
              <a:rPr sz="2800" b="1" spc="-90" dirty="0">
                <a:solidFill>
                  <a:srgbClr val="D5AA66"/>
                </a:solidFill>
                <a:latin typeface="Trebuchet MS"/>
                <a:cs typeface="Trebuchet MS"/>
              </a:rPr>
              <a:t>6</a:t>
            </a:r>
            <a:r>
              <a:rPr sz="2800" b="1" spc="-245" dirty="0">
                <a:solidFill>
                  <a:srgbClr val="D5AA66"/>
                </a:solidFill>
                <a:latin typeface="Trebuchet MS"/>
                <a:cs typeface="Trebuchet MS"/>
              </a:rPr>
              <a:t> </a:t>
            </a:r>
            <a:r>
              <a:rPr sz="3250" b="1" spc="-2250" dirty="0">
                <a:solidFill>
                  <a:srgbClr val="6A4000"/>
                </a:solidFill>
                <a:latin typeface="Arial"/>
                <a:cs typeface="Arial"/>
              </a:rPr>
              <a:t>K</a:t>
            </a:r>
            <a:r>
              <a:rPr sz="2800" b="1" spc="120" dirty="0">
                <a:solidFill>
                  <a:srgbClr val="D5AA66"/>
                </a:solidFill>
                <a:latin typeface="Trebuchet MS"/>
                <a:cs typeface="Trebuchet MS"/>
              </a:rPr>
              <a:t>K</a:t>
            </a:r>
            <a:r>
              <a:rPr sz="2800" b="1" spc="360" dirty="0">
                <a:solidFill>
                  <a:srgbClr val="D5AA66"/>
                </a:solidFill>
                <a:latin typeface="Trebuchet MS"/>
                <a:cs typeface="Trebuchet MS"/>
              </a:rPr>
              <a:t> </a:t>
            </a:r>
            <a:r>
              <a:rPr sz="2800" b="1" spc="-1620" dirty="0">
                <a:solidFill>
                  <a:srgbClr val="D5AA66"/>
                </a:solidFill>
                <a:latin typeface="Trebuchet MS"/>
                <a:cs typeface="Trebuchet MS"/>
              </a:rPr>
              <a:t>=</a:t>
            </a:r>
            <a:r>
              <a:rPr sz="3250" b="1" spc="30" dirty="0">
                <a:solidFill>
                  <a:srgbClr val="6A4000"/>
                </a:solidFill>
                <a:latin typeface="Arial"/>
                <a:cs typeface="Arial"/>
              </a:rPr>
              <a:t>=</a:t>
            </a:r>
            <a:r>
              <a:rPr sz="3250" b="1" spc="300" dirty="0">
                <a:solidFill>
                  <a:srgbClr val="6A4000"/>
                </a:solidFill>
                <a:latin typeface="Arial"/>
                <a:cs typeface="Arial"/>
              </a:rPr>
              <a:t> </a:t>
            </a:r>
            <a:r>
              <a:rPr sz="2800" b="1" spc="-1689" dirty="0">
                <a:solidFill>
                  <a:srgbClr val="D5AA66"/>
                </a:solidFill>
                <a:latin typeface="Trebuchet MS"/>
                <a:cs typeface="Trebuchet MS"/>
              </a:rPr>
              <a:t>7</a:t>
            </a:r>
            <a:r>
              <a:rPr sz="3250" b="1" spc="-40" dirty="0">
                <a:solidFill>
                  <a:srgbClr val="6A4000"/>
                </a:solidFill>
                <a:latin typeface="Arial"/>
                <a:cs typeface="Arial"/>
              </a:rPr>
              <a:t>7</a:t>
            </a:r>
            <a:r>
              <a:rPr sz="3250" b="1" spc="-1864" dirty="0">
                <a:solidFill>
                  <a:srgbClr val="6A4000"/>
                </a:solidFill>
                <a:latin typeface="Arial"/>
                <a:cs typeface="Arial"/>
              </a:rPr>
              <a:t>3</a:t>
            </a:r>
            <a:r>
              <a:rPr sz="2800" b="1" spc="-35" dirty="0">
                <a:solidFill>
                  <a:srgbClr val="D5AA66"/>
                </a:solidFill>
                <a:latin typeface="Trebuchet MS"/>
                <a:cs typeface="Trebuchet MS"/>
              </a:rPr>
              <a:t>3</a:t>
            </a:r>
            <a:r>
              <a:rPr sz="3250" b="1" spc="-935" dirty="0">
                <a:solidFill>
                  <a:srgbClr val="6A4000"/>
                </a:solidFill>
                <a:latin typeface="Arial"/>
                <a:cs typeface="Arial"/>
              </a:rPr>
              <a:t>.</a:t>
            </a:r>
            <a:r>
              <a:rPr sz="2800" b="1" spc="-40" dirty="0">
                <a:solidFill>
                  <a:srgbClr val="D5AA66"/>
                </a:solidFill>
                <a:latin typeface="Trebuchet MS"/>
                <a:cs typeface="Trebuchet MS"/>
              </a:rPr>
              <a:t>.</a:t>
            </a:r>
            <a:r>
              <a:rPr sz="3250" b="1" spc="-1855" dirty="0">
                <a:solidFill>
                  <a:srgbClr val="6A4000"/>
                </a:solidFill>
                <a:latin typeface="Arial"/>
                <a:cs typeface="Arial"/>
              </a:rPr>
              <a:t>0</a:t>
            </a:r>
            <a:r>
              <a:rPr sz="2800" b="1" spc="-35" dirty="0">
                <a:solidFill>
                  <a:srgbClr val="D5AA66"/>
                </a:solidFill>
                <a:latin typeface="Trebuchet MS"/>
                <a:cs typeface="Trebuchet MS"/>
              </a:rPr>
              <a:t>0</a:t>
            </a:r>
            <a:r>
              <a:rPr sz="3250" b="1" spc="-1860" dirty="0">
                <a:solidFill>
                  <a:srgbClr val="6A4000"/>
                </a:solidFill>
                <a:latin typeface="Arial"/>
                <a:cs typeface="Arial"/>
              </a:rPr>
              <a:t>1</a:t>
            </a:r>
            <a:r>
              <a:rPr sz="2800" b="1" spc="-40" dirty="0">
                <a:solidFill>
                  <a:srgbClr val="D5AA66"/>
                </a:solidFill>
                <a:latin typeface="Trebuchet MS"/>
                <a:cs typeface="Trebuchet MS"/>
              </a:rPr>
              <a:t>1</a:t>
            </a:r>
            <a:r>
              <a:rPr sz="3250" b="1" spc="-2950" dirty="0">
                <a:solidFill>
                  <a:srgbClr val="6A4000"/>
                </a:solidFill>
                <a:latin typeface="Arial"/>
                <a:cs typeface="Arial"/>
              </a:rPr>
              <a:t>%</a:t>
            </a:r>
            <a:r>
              <a:rPr sz="2800" b="1" spc="-30" dirty="0">
                <a:solidFill>
                  <a:srgbClr val="D5AA66"/>
                </a:solidFill>
                <a:latin typeface="Trebuchet MS"/>
                <a:cs typeface="Trebuchet MS"/>
              </a:rPr>
              <a:t>%</a:t>
            </a:r>
            <a:endParaRPr sz="2800">
              <a:latin typeface="Trebuchet MS"/>
              <a:cs typeface="Trebuchet MS"/>
            </a:endParaRPr>
          </a:p>
          <a:p>
            <a:pPr marL="160655">
              <a:lnSpc>
                <a:spcPts val="3675"/>
              </a:lnSpc>
            </a:pPr>
            <a:r>
              <a:rPr sz="2800" b="1" spc="-1685" dirty="0">
                <a:solidFill>
                  <a:srgbClr val="D5AA66"/>
                </a:solidFill>
                <a:latin typeface="Trebuchet MS"/>
                <a:cs typeface="Trebuchet MS"/>
              </a:rPr>
              <a:t>7</a:t>
            </a:r>
            <a:r>
              <a:rPr sz="3250" b="1" spc="-35" dirty="0">
                <a:solidFill>
                  <a:srgbClr val="6A4000"/>
                </a:solidFill>
                <a:latin typeface="Arial"/>
                <a:cs typeface="Arial"/>
              </a:rPr>
              <a:t>7</a:t>
            </a:r>
            <a:r>
              <a:rPr sz="3250" b="1" spc="-1845" dirty="0">
                <a:solidFill>
                  <a:srgbClr val="6A4000"/>
                </a:solidFill>
                <a:latin typeface="Arial"/>
                <a:cs typeface="Arial"/>
              </a:rPr>
              <a:t>4</a:t>
            </a:r>
            <a:r>
              <a:rPr sz="2800" b="1" spc="-25" dirty="0">
                <a:solidFill>
                  <a:srgbClr val="D5AA66"/>
                </a:solidFill>
                <a:latin typeface="Trebuchet MS"/>
                <a:cs typeface="Trebuchet MS"/>
              </a:rPr>
              <a:t>4</a:t>
            </a:r>
            <a:r>
              <a:rPr sz="2800" b="1" spc="-245" dirty="0">
                <a:solidFill>
                  <a:srgbClr val="D5AA66"/>
                </a:solidFill>
                <a:latin typeface="Trebuchet MS"/>
                <a:cs typeface="Trebuchet MS"/>
              </a:rPr>
              <a:t> </a:t>
            </a:r>
            <a:r>
              <a:rPr sz="3250" b="1" spc="-2250" dirty="0">
                <a:solidFill>
                  <a:srgbClr val="6A4000"/>
                </a:solidFill>
                <a:latin typeface="Arial"/>
                <a:cs typeface="Arial"/>
              </a:rPr>
              <a:t>K</a:t>
            </a:r>
            <a:r>
              <a:rPr sz="2800" b="1" spc="120" dirty="0">
                <a:solidFill>
                  <a:srgbClr val="D5AA66"/>
                </a:solidFill>
                <a:latin typeface="Trebuchet MS"/>
                <a:cs typeface="Trebuchet MS"/>
              </a:rPr>
              <a:t>K</a:t>
            </a:r>
            <a:r>
              <a:rPr sz="2800" b="1" spc="360" dirty="0">
                <a:solidFill>
                  <a:srgbClr val="D5AA66"/>
                </a:solidFill>
                <a:latin typeface="Trebuchet MS"/>
                <a:cs typeface="Trebuchet MS"/>
              </a:rPr>
              <a:t> </a:t>
            </a:r>
            <a:r>
              <a:rPr sz="3250" b="1" spc="-1755" dirty="0">
                <a:solidFill>
                  <a:srgbClr val="6A4000"/>
                </a:solidFill>
                <a:latin typeface="Arial"/>
                <a:cs typeface="Arial"/>
              </a:rPr>
              <a:t>=</a:t>
            </a:r>
            <a:r>
              <a:rPr sz="2800" b="1" spc="150" dirty="0">
                <a:solidFill>
                  <a:srgbClr val="D5AA66"/>
                </a:solidFill>
                <a:latin typeface="Trebuchet MS"/>
                <a:cs typeface="Trebuchet MS"/>
              </a:rPr>
              <a:t>=</a:t>
            </a:r>
            <a:r>
              <a:rPr sz="2800" b="1" spc="360" dirty="0">
                <a:solidFill>
                  <a:srgbClr val="D5AA66"/>
                </a:solidFill>
                <a:latin typeface="Trebuchet MS"/>
                <a:cs typeface="Trebuchet MS"/>
              </a:rPr>
              <a:t> </a:t>
            </a:r>
            <a:r>
              <a:rPr sz="3250" b="1" spc="-1920" dirty="0">
                <a:solidFill>
                  <a:srgbClr val="6A4000"/>
                </a:solidFill>
                <a:latin typeface="Arial"/>
                <a:cs typeface="Arial"/>
              </a:rPr>
              <a:t>1</a:t>
            </a:r>
            <a:r>
              <a:rPr sz="2800" b="1" spc="-100" dirty="0">
                <a:solidFill>
                  <a:srgbClr val="D5AA66"/>
                </a:solidFill>
                <a:latin typeface="Trebuchet MS"/>
                <a:cs typeface="Trebuchet MS"/>
              </a:rPr>
              <a:t>1</a:t>
            </a:r>
            <a:r>
              <a:rPr sz="3250" b="1" spc="-1925" dirty="0">
                <a:solidFill>
                  <a:srgbClr val="6A4000"/>
                </a:solidFill>
                <a:latin typeface="Arial"/>
                <a:cs typeface="Arial"/>
              </a:rPr>
              <a:t>6</a:t>
            </a:r>
            <a:r>
              <a:rPr sz="2800" b="1" spc="-95" dirty="0">
                <a:solidFill>
                  <a:srgbClr val="D5AA66"/>
                </a:solidFill>
                <a:latin typeface="Trebuchet MS"/>
                <a:cs typeface="Trebuchet MS"/>
              </a:rPr>
              <a:t>6</a:t>
            </a:r>
            <a:r>
              <a:rPr sz="2800" b="1" spc="-1130" dirty="0">
                <a:solidFill>
                  <a:srgbClr val="D5AA66"/>
                </a:solidFill>
                <a:latin typeface="Trebuchet MS"/>
                <a:cs typeface="Trebuchet MS"/>
              </a:rPr>
              <a:t>,</a:t>
            </a:r>
            <a:r>
              <a:rPr sz="3250" b="1" spc="-100" dirty="0">
                <a:solidFill>
                  <a:srgbClr val="6A4000"/>
                </a:solidFill>
                <a:latin typeface="Arial"/>
                <a:cs typeface="Arial"/>
              </a:rPr>
              <a:t>,</a:t>
            </a:r>
            <a:r>
              <a:rPr sz="2800" b="1" spc="-1735" dirty="0">
                <a:solidFill>
                  <a:srgbClr val="D5AA66"/>
                </a:solidFill>
                <a:latin typeface="Trebuchet MS"/>
                <a:cs typeface="Trebuchet MS"/>
              </a:rPr>
              <a:t>8</a:t>
            </a:r>
            <a:r>
              <a:rPr sz="3250" b="1" spc="-95" dirty="0">
                <a:solidFill>
                  <a:srgbClr val="6A4000"/>
                </a:solidFill>
                <a:latin typeface="Arial"/>
                <a:cs typeface="Arial"/>
              </a:rPr>
              <a:t>8</a:t>
            </a:r>
            <a:r>
              <a:rPr sz="3250" b="1" spc="-1910" dirty="0">
                <a:solidFill>
                  <a:srgbClr val="6A4000"/>
                </a:solidFill>
                <a:latin typeface="Arial"/>
                <a:cs typeface="Arial"/>
              </a:rPr>
              <a:t>4</a:t>
            </a:r>
            <a:r>
              <a:rPr sz="2800" b="1" spc="-95" dirty="0">
                <a:solidFill>
                  <a:srgbClr val="D5AA66"/>
                </a:solidFill>
                <a:latin typeface="Trebuchet MS"/>
                <a:cs typeface="Trebuchet MS"/>
              </a:rPr>
              <a:t>4</a:t>
            </a:r>
            <a:r>
              <a:rPr sz="2800" b="1" spc="-2005" dirty="0">
                <a:solidFill>
                  <a:srgbClr val="D5AA66"/>
                </a:solidFill>
                <a:latin typeface="Trebuchet MS"/>
                <a:cs typeface="Trebuchet MS"/>
              </a:rPr>
              <a:t>%</a:t>
            </a:r>
            <a:r>
              <a:rPr sz="3250" b="1" spc="-90" dirty="0">
                <a:solidFill>
                  <a:srgbClr val="6A4000"/>
                </a:solidFill>
                <a:latin typeface="Arial"/>
                <a:cs typeface="Arial"/>
              </a:rPr>
              <a:t>%</a:t>
            </a:r>
            <a:endParaRPr sz="3250">
              <a:latin typeface="Arial"/>
              <a:cs typeface="Arial"/>
            </a:endParaRPr>
          </a:p>
          <a:p>
            <a:pPr marL="158750">
              <a:lnSpc>
                <a:spcPts val="3795"/>
              </a:lnSpc>
            </a:pPr>
            <a:r>
              <a:rPr sz="3250" b="1" spc="-1920" dirty="0">
                <a:solidFill>
                  <a:srgbClr val="6A4000"/>
                </a:solidFill>
                <a:latin typeface="Arial"/>
                <a:cs typeface="Arial"/>
              </a:rPr>
              <a:t>3</a:t>
            </a:r>
            <a:r>
              <a:rPr sz="2800" b="1" spc="-90" dirty="0">
                <a:solidFill>
                  <a:srgbClr val="D5AA66"/>
                </a:solidFill>
                <a:latin typeface="Trebuchet MS"/>
                <a:cs typeface="Trebuchet MS"/>
              </a:rPr>
              <a:t>3</a:t>
            </a:r>
            <a:r>
              <a:rPr sz="2800" b="1" spc="-1730" dirty="0">
                <a:solidFill>
                  <a:srgbClr val="D5AA66"/>
                </a:solidFill>
                <a:latin typeface="Trebuchet MS"/>
                <a:cs typeface="Trebuchet MS"/>
              </a:rPr>
              <a:t>2</a:t>
            </a:r>
            <a:r>
              <a:rPr sz="3250" b="1" spc="-85" dirty="0">
                <a:solidFill>
                  <a:srgbClr val="6A4000"/>
                </a:solidFill>
                <a:latin typeface="Arial"/>
                <a:cs typeface="Arial"/>
              </a:rPr>
              <a:t>2</a:t>
            </a:r>
            <a:r>
              <a:rPr sz="3250" b="1" spc="-305" dirty="0">
                <a:solidFill>
                  <a:srgbClr val="6A4000"/>
                </a:solidFill>
                <a:latin typeface="Arial"/>
                <a:cs typeface="Arial"/>
              </a:rPr>
              <a:t> </a:t>
            </a:r>
            <a:r>
              <a:rPr sz="3250" b="1" spc="-2250" dirty="0">
                <a:solidFill>
                  <a:srgbClr val="6A4000"/>
                </a:solidFill>
                <a:latin typeface="Arial"/>
                <a:cs typeface="Arial"/>
              </a:rPr>
              <a:t>K</a:t>
            </a:r>
            <a:r>
              <a:rPr sz="2800" b="1" spc="120" dirty="0">
                <a:solidFill>
                  <a:srgbClr val="D5AA66"/>
                </a:solidFill>
                <a:latin typeface="Trebuchet MS"/>
                <a:cs typeface="Trebuchet MS"/>
              </a:rPr>
              <a:t>K</a:t>
            </a:r>
            <a:r>
              <a:rPr sz="2800" b="1" spc="350" dirty="0">
                <a:solidFill>
                  <a:srgbClr val="D5AA66"/>
                </a:solidFill>
                <a:latin typeface="Trebuchet MS"/>
                <a:cs typeface="Trebuchet MS"/>
              </a:rPr>
              <a:t> </a:t>
            </a:r>
            <a:r>
              <a:rPr sz="2800" b="1" spc="-1620" dirty="0">
                <a:solidFill>
                  <a:srgbClr val="D5AA66"/>
                </a:solidFill>
                <a:latin typeface="Trebuchet MS"/>
                <a:cs typeface="Trebuchet MS"/>
              </a:rPr>
              <a:t>=</a:t>
            </a:r>
            <a:r>
              <a:rPr sz="3250" b="1" spc="30" dirty="0">
                <a:solidFill>
                  <a:srgbClr val="6A4000"/>
                </a:solidFill>
                <a:latin typeface="Arial"/>
                <a:cs typeface="Arial"/>
              </a:rPr>
              <a:t>=</a:t>
            </a:r>
            <a:r>
              <a:rPr sz="3250" b="1" spc="300" dirty="0">
                <a:solidFill>
                  <a:srgbClr val="6A4000"/>
                </a:solidFill>
                <a:latin typeface="Arial"/>
                <a:cs typeface="Arial"/>
              </a:rPr>
              <a:t> </a:t>
            </a:r>
            <a:r>
              <a:rPr sz="2800" b="1" spc="-1714" dirty="0">
                <a:solidFill>
                  <a:srgbClr val="D5AA66"/>
                </a:solidFill>
                <a:latin typeface="Trebuchet MS"/>
                <a:cs typeface="Trebuchet MS"/>
              </a:rPr>
              <a:t>1</a:t>
            </a:r>
            <a:r>
              <a:rPr sz="3250" b="1" spc="-65" dirty="0">
                <a:solidFill>
                  <a:srgbClr val="6A4000"/>
                </a:solidFill>
                <a:latin typeface="Arial"/>
                <a:cs typeface="Arial"/>
              </a:rPr>
              <a:t>1</a:t>
            </a:r>
            <a:r>
              <a:rPr sz="3250" b="1" spc="-1880" dirty="0">
                <a:solidFill>
                  <a:srgbClr val="6A4000"/>
                </a:solidFill>
                <a:latin typeface="Arial"/>
                <a:cs typeface="Arial"/>
              </a:rPr>
              <a:t>0</a:t>
            </a:r>
            <a:r>
              <a:rPr sz="2800" b="1" spc="-60" dirty="0">
                <a:solidFill>
                  <a:srgbClr val="D5AA66"/>
                </a:solidFill>
                <a:latin typeface="Trebuchet MS"/>
                <a:cs typeface="Trebuchet MS"/>
              </a:rPr>
              <a:t>0</a:t>
            </a:r>
            <a:r>
              <a:rPr sz="3250" b="1" spc="-969" dirty="0">
                <a:solidFill>
                  <a:srgbClr val="6A4000"/>
                </a:solidFill>
                <a:latin typeface="Arial"/>
                <a:cs typeface="Arial"/>
              </a:rPr>
              <a:t>,</a:t>
            </a:r>
            <a:r>
              <a:rPr sz="2800" b="1" spc="-65" dirty="0">
                <a:solidFill>
                  <a:srgbClr val="D5AA66"/>
                </a:solidFill>
                <a:latin typeface="Trebuchet MS"/>
                <a:cs typeface="Trebuchet MS"/>
              </a:rPr>
              <a:t>,</a:t>
            </a:r>
            <a:r>
              <a:rPr sz="3250" b="1" spc="-1885" dirty="0">
                <a:solidFill>
                  <a:srgbClr val="6A4000"/>
                </a:solidFill>
                <a:latin typeface="Arial"/>
                <a:cs typeface="Arial"/>
              </a:rPr>
              <a:t>1</a:t>
            </a:r>
            <a:r>
              <a:rPr sz="2800" b="1" spc="-65" dirty="0">
                <a:solidFill>
                  <a:srgbClr val="D5AA66"/>
                </a:solidFill>
                <a:latin typeface="Trebuchet MS"/>
                <a:cs typeface="Trebuchet MS"/>
              </a:rPr>
              <a:t>1</a:t>
            </a:r>
            <a:r>
              <a:rPr sz="3250" b="1" spc="-1885" dirty="0">
                <a:solidFill>
                  <a:srgbClr val="6A4000"/>
                </a:solidFill>
                <a:latin typeface="Arial"/>
                <a:cs typeface="Arial"/>
              </a:rPr>
              <a:t>5</a:t>
            </a:r>
            <a:r>
              <a:rPr sz="2800" b="1" spc="-60" dirty="0">
                <a:solidFill>
                  <a:srgbClr val="D5AA66"/>
                </a:solidFill>
                <a:latin typeface="Trebuchet MS"/>
                <a:cs typeface="Trebuchet MS"/>
              </a:rPr>
              <a:t>5</a:t>
            </a:r>
            <a:r>
              <a:rPr sz="3250" b="1" spc="-2975" dirty="0">
                <a:solidFill>
                  <a:srgbClr val="6A4000"/>
                </a:solidFill>
                <a:latin typeface="Arial"/>
                <a:cs typeface="Arial"/>
              </a:rPr>
              <a:t>%</a:t>
            </a:r>
            <a:r>
              <a:rPr sz="2800" b="1" spc="-55" dirty="0">
                <a:solidFill>
                  <a:srgbClr val="D5AA66"/>
                </a:solidFill>
                <a:latin typeface="Trebuchet MS"/>
                <a:cs typeface="Trebuchet MS"/>
              </a:rPr>
              <a:t>%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4015" cy="1767839"/>
          </a:xfrm>
          <a:custGeom>
            <a:avLst/>
            <a:gdLst/>
            <a:ahLst/>
            <a:cxnLst/>
            <a:rect l="l" t="t" r="r" b="b"/>
            <a:pathLst>
              <a:path w="5454015" h="1767839">
                <a:moveTo>
                  <a:pt x="5453596" y="0"/>
                </a:moveTo>
                <a:lnTo>
                  <a:pt x="5324221" y="0"/>
                </a:lnTo>
                <a:lnTo>
                  <a:pt x="5194566" y="0"/>
                </a:lnTo>
                <a:lnTo>
                  <a:pt x="0" y="0"/>
                </a:lnTo>
                <a:lnTo>
                  <a:pt x="0" y="1513840"/>
                </a:lnTo>
                <a:lnTo>
                  <a:pt x="0" y="1638947"/>
                </a:lnTo>
                <a:lnTo>
                  <a:pt x="0" y="1767840"/>
                </a:lnTo>
                <a:lnTo>
                  <a:pt x="3704933" y="1767840"/>
                </a:lnTo>
                <a:lnTo>
                  <a:pt x="3751618" y="1755140"/>
                </a:lnTo>
                <a:lnTo>
                  <a:pt x="3797985" y="1755140"/>
                </a:lnTo>
                <a:lnTo>
                  <a:pt x="3844010" y="1742440"/>
                </a:lnTo>
                <a:lnTo>
                  <a:pt x="3889667" y="1742440"/>
                </a:lnTo>
                <a:lnTo>
                  <a:pt x="4155287" y="1666240"/>
                </a:lnTo>
                <a:lnTo>
                  <a:pt x="4198048" y="1653540"/>
                </a:lnTo>
                <a:lnTo>
                  <a:pt x="4240339" y="1628140"/>
                </a:lnTo>
                <a:lnTo>
                  <a:pt x="4323473" y="1602740"/>
                </a:lnTo>
                <a:lnTo>
                  <a:pt x="4364279" y="1577340"/>
                </a:lnTo>
                <a:lnTo>
                  <a:pt x="4404563" y="1564640"/>
                </a:lnTo>
                <a:lnTo>
                  <a:pt x="4483519" y="1513840"/>
                </a:lnTo>
                <a:lnTo>
                  <a:pt x="4560227" y="1463040"/>
                </a:lnTo>
                <a:lnTo>
                  <a:pt x="4597705" y="1450340"/>
                </a:lnTo>
                <a:lnTo>
                  <a:pt x="4634585" y="1424940"/>
                </a:lnTo>
                <a:lnTo>
                  <a:pt x="4670844" y="1386840"/>
                </a:lnTo>
                <a:lnTo>
                  <a:pt x="4706467" y="1361440"/>
                </a:lnTo>
                <a:lnTo>
                  <a:pt x="4741456" y="1336040"/>
                </a:lnTo>
                <a:lnTo>
                  <a:pt x="4775784" y="1310640"/>
                </a:lnTo>
                <a:lnTo>
                  <a:pt x="4809452" y="1285240"/>
                </a:lnTo>
                <a:lnTo>
                  <a:pt x="4842421" y="1247140"/>
                </a:lnTo>
                <a:lnTo>
                  <a:pt x="4874704" y="1221740"/>
                </a:lnTo>
                <a:lnTo>
                  <a:pt x="4906276" y="1183640"/>
                </a:lnTo>
                <a:lnTo>
                  <a:pt x="4937125" y="1158240"/>
                </a:lnTo>
                <a:lnTo>
                  <a:pt x="4967236" y="1120140"/>
                </a:lnTo>
                <a:lnTo>
                  <a:pt x="4996599" y="1082040"/>
                </a:lnTo>
                <a:lnTo>
                  <a:pt x="5025187" y="1056640"/>
                </a:lnTo>
                <a:lnTo>
                  <a:pt x="5053012" y="1018540"/>
                </a:lnTo>
                <a:lnTo>
                  <a:pt x="5080038" y="980440"/>
                </a:lnTo>
                <a:lnTo>
                  <a:pt x="5106263" y="942340"/>
                </a:lnTo>
                <a:lnTo>
                  <a:pt x="5131663" y="904240"/>
                </a:lnTo>
                <a:lnTo>
                  <a:pt x="5156238" y="866140"/>
                </a:lnTo>
                <a:lnTo>
                  <a:pt x="5179961" y="828040"/>
                </a:lnTo>
                <a:lnTo>
                  <a:pt x="5202834" y="789940"/>
                </a:lnTo>
                <a:lnTo>
                  <a:pt x="5224831" y="751840"/>
                </a:lnTo>
                <a:lnTo>
                  <a:pt x="5245951" y="713740"/>
                </a:lnTo>
                <a:lnTo>
                  <a:pt x="5266169" y="675640"/>
                </a:lnTo>
                <a:lnTo>
                  <a:pt x="5285473" y="637540"/>
                </a:lnTo>
                <a:lnTo>
                  <a:pt x="5303850" y="599440"/>
                </a:lnTo>
                <a:lnTo>
                  <a:pt x="5321287" y="548640"/>
                </a:lnTo>
                <a:lnTo>
                  <a:pt x="5337772" y="510540"/>
                </a:lnTo>
                <a:lnTo>
                  <a:pt x="5353291" y="472440"/>
                </a:lnTo>
                <a:lnTo>
                  <a:pt x="5367833" y="421640"/>
                </a:lnTo>
                <a:lnTo>
                  <a:pt x="5381371" y="383540"/>
                </a:lnTo>
                <a:lnTo>
                  <a:pt x="5393918" y="332740"/>
                </a:lnTo>
                <a:lnTo>
                  <a:pt x="5405437" y="294640"/>
                </a:lnTo>
                <a:lnTo>
                  <a:pt x="5415927" y="243840"/>
                </a:lnTo>
                <a:lnTo>
                  <a:pt x="5425364" y="205740"/>
                </a:lnTo>
                <a:lnTo>
                  <a:pt x="5433746" y="154940"/>
                </a:lnTo>
                <a:lnTo>
                  <a:pt x="5441048" y="104140"/>
                </a:lnTo>
                <a:lnTo>
                  <a:pt x="5447271" y="66040"/>
                </a:lnTo>
                <a:lnTo>
                  <a:pt x="5452389" y="15240"/>
                </a:lnTo>
                <a:lnTo>
                  <a:pt x="5453596" y="0"/>
                </a:lnTo>
                <a:close/>
              </a:path>
            </a:pathLst>
          </a:custGeom>
          <a:solidFill>
            <a:srgbClr val="DEE1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99466" y="2163039"/>
            <a:ext cx="1057910" cy="0"/>
          </a:xfrm>
          <a:custGeom>
            <a:avLst/>
            <a:gdLst/>
            <a:ahLst/>
            <a:cxnLst/>
            <a:rect l="l" t="t" r="r" b="b"/>
            <a:pathLst>
              <a:path w="1057910">
                <a:moveTo>
                  <a:pt x="0" y="0"/>
                </a:moveTo>
                <a:lnTo>
                  <a:pt x="1057363" y="0"/>
                </a:lnTo>
              </a:path>
            </a:pathLst>
          </a:custGeom>
          <a:ln w="47457">
            <a:solidFill>
              <a:srgbClr val="CCA2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0946992" y="809600"/>
            <a:ext cx="7341234" cy="8674100"/>
            <a:chOff x="10946992" y="809600"/>
            <a:chExt cx="7341234" cy="86741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46168" y="902475"/>
              <a:ext cx="7241831" cy="847892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946992" y="809600"/>
              <a:ext cx="7341234" cy="8674100"/>
            </a:xfrm>
            <a:custGeom>
              <a:avLst/>
              <a:gdLst/>
              <a:ahLst/>
              <a:cxnLst/>
              <a:rect l="l" t="t" r="r" b="b"/>
              <a:pathLst>
                <a:path w="7341234" h="8674100">
                  <a:moveTo>
                    <a:pt x="7050959" y="12700"/>
                  </a:moveTo>
                  <a:lnTo>
                    <a:pt x="1353766" y="12700"/>
                  </a:lnTo>
                  <a:lnTo>
                    <a:pt x="1401359" y="0"/>
                  </a:lnTo>
                  <a:lnTo>
                    <a:pt x="7003366" y="0"/>
                  </a:lnTo>
                  <a:lnTo>
                    <a:pt x="7050959" y="12700"/>
                  </a:lnTo>
                  <a:close/>
                </a:path>
                <a:path w="7341234" h="8674100">
                  <a:moveTo>
                    <a:pt x="7236863" y="8648700"/>
                  </a:moveTo>
                  <a:lnTo>
                    <a:pt x="1167862" y="8648700"/>
                  </a:lnTo>
                  <a:lnTo>
                    <a:pt x="990235" y="8597900"/>
                  </a:lnTo>
                  <a:lnTo>
                    <a:pt x="947298" y="8572500"/>
                  </a:lnTo>
                  <a:lnTo>
                    <a:pt x="904996" y="8559800"/>
                  </a:lnTo>
                  <a:lnTo>
                    <a:pt x="863352" y="8534400"/>
                  </a:lnTo>
                  <a:lnTo>
                    <a:pt x="822389" y="8521700"/>
                  </a:lnTo>
                  <a:lnTo>
                    <a:pt x="782132" y="8496300"/>
                  </a:lnTo>
                  <a:lnTo>
                    <a:pt x="742604" y="8470900"/>
                  </a:lnTo>
                  <a:lnTo>
                    <a:pt x="703828" y="8458200"/>
                  </a:lnTo>
                  <a:lnTo>
                    <a:pt x="665827" y="8432800"/>
                  </a:lnTo>
                  <a:lnTo>
                    <a:pt x="628626" y="8407400"/>
                  </a:lnTo>
                  <a:lnTo>
                    <a:pt x="592248" y="8369300"/>
                  </a:lnTo>
                  <a:lnTo>
                    <a:pt x="556716" y="8343900"/>
                  </a:lnTo>
                  <a:lnTo>
                    <a:pt x="522053" y="8318500"/>
                  </a:lnTo>
                  <a:lnTo>
                    <a:pt x="488284" y="8293100"/>
                  </a:lnTo>
                  <a:lnTo>
                    <a:pt x="455432" y="8255000"/>
                  </a:lnTo>
                  <a:lnTo>
                    <a:pt x="423520" y="8229600"/>
                  </a:lnTo>
                  <a:lnTo>
                    <a:pt x="392571" y="8191500"/>
                  </a:lnTo>
                  <a:lnTo>
                    <a:pt x="362610" y="8153400"/>
                  </a:lnTo>
                  <a:lnTo>
                    <a:pt x="333659" y="8128000"/>
                  </a:lnTo>
                  <a:lnTo>
                    <a:pt x="305742" y="8089900"/>
                  </a:lnTo>
                  <a:lnTo>
                    <a:pt x="278884" y="8051800"/>
                  </a:lnTo>
                  <a:lnTo>
                    <a:pt x="253106" y="8013700"/>
                  </a:lnTo>
                  <a:lnTo>
                    <a:pt x="228433" y="7975600"/>
                  </a:lnTo>
                  <a:lnTo>
                    <a:pt x="204888" y="7937500"/>
                  </a:lnTo>
                  <a:lnTo>
                    <a:pt x="182495" y="7899400"/>
                  </a:lnTo>
                  <a:lnTo>
                    <a:pt x="161277" y="7861300"/>
                  </a:lnTo>
                  <a:lnTo>
                    <a:pt x="141258" y="7823200"/>
                  </a:lnTo>
                  <a:lnTo>
                    <a:pt x="122460" y="7772400"/>
                  </a:lnTo>
                  <a:lnTo>
                    <a:pt x="104909" y="7734300"/>
                  </a:lnTo>
                  <a:lnTo>
                    <a:pt x="88626" y="7696200"/>
                  </a:lnTo>
                  <a:lnTo>
                    <a:pt x="73636" y="7645400"/>
                  </a:lnTo>
                  <a:lnTo>
                    <a:pt x="59963" y="7607300"/>
                  </a:lnTo>
                  <a:lnTo>
                    <a:pt x="47628" y="7556500"/>
                  </a:lnTo>
                  <a:lnTo>
                    <a:pt x="36657" y="7518400"/>
                  </a:lnTo>
                  <a:lnTo>
                    <a:pt x="27073" y="7467600"/>
                  </a:lnTo>
                  <a:lnTo>
                    <a:pt x="18898" y="7416800"/>
                  </a:lnTo>
                  <a:lnTo>
                    <a:pt x="12157" y="7378700"/>
                  </a:lnTo>
                  <a:lnTo>
                    <a:pt x="6874" y="7327900"/>
                  </a:lnTo>
                  <a:lnTo>
                    <a:pt x="3070" y="7277100"/>
                  </a:lnTo>
                  <a:lnTo>
                    <a:pt x="771" y="7226300"/>
                  </a:lnTo>
                  <a:lnTo>
                    <a:pt x="0" y="7188200"/>
                  </a:lnTo>
                  <a:lnTo>
                    <a:pt x="0" y="1498600"/>
                  </a:lnTo>
                  <a:lnTo>
                    <a:pt x="771" y="1447800"/>
                  </a:lnTo>
                  <a:lnTo>
                    <a:pt x="3070" y="1397000"/>
                  </a:lnTo>
                  <a:lnTo>
                    <a:pt x="6874" y="1358900"/>
                  </a:lnTo>
                  <a:lnTo>
                    <a:pt x="12157" y="1308100"/>
                  </a:lnTo>
                  <a:lnTo>
                    <a:pt x="18898" y="1257300"/>
                  </a:lnTo>
                  <a:lnTo>
                    <a:pt x="27073" y="1219200"/>
                  </a:lnTo>
                  <a:lnTo>
                    <a:pt x="36657" y="1168400"/>
                  </a:lnTo>
                  <a:lnTo>
                    <a:pt x="47628" y="1117600"/>
                  </a:lnTo>
                  <a:lnTo>
                    <a:pt x="59963" y="1079500"/>
                  </a:lnTo>
                  <a:lnTo>
                    <a:pt x="73636" y="1028700"/>
                  </a:lnTo>
                  <a:lnTo>
                    <a:pt x="88626" y="990600"/>
                  </a:lnTo>
                  <a:lnTo>
                    <a:pt x="104909" y="952500"/>
                  </a:lnTo>
                  <a:lnTo>
                    <a:pt x="122460" y="901700"/>
                  </a:lnTo>
                  <a:lnTo>
                    <a:pt x="141258" y="863600"/>
                  </a:lnTo>
                  <a:lnTo>
                    <a:pt x="161277" y="825500"/>
                  </a:lnTo>
                  <a:lnTo>
                    <a:pt x="182495" y="787400"/>
                  </a:lnTo>
                  <a:lnTo>
                    <a:pt x="204888" y="736600"/>
                  </a:lnTo>
                  <a:lnTo>
                    <a:pt x="228433" y="698500"/>
                  </a:lnTo>
                  <a:lnTo>
                    <a:pt x="253106" y="660400"/>
                  </a:lnTo>
                  <a:lnTo>
                    <a:pt x="278884" y="635000"/>
                  </a:lnTo>
                  <a:lnTo>
                    <a:pt x="305742" y="596900"/>
                  </a:lnTo>
                  <a:lnTo>
                    <a:pt x="333659" y="558800"/>
                  </a:lnTo>
                  <a:lnTo>
                    <a:pt x="362610" y="520700"/>
                  </a:lnTo>
                  <a:lnTo>
                    <a:pt x="392571" y="482600"/>
                  </a:lnTo>
                  <a:lnTo>
                    <a:pt x="423520" y="457200"/>
                  </a:lnTo>
                  <a:lnTo>
                    <a:pt x="455432" y="419100"/>
                  </a:lnTo>
                  <a:lnTo>
                    <a:pt x="488284" y="393700"/>
                  </a:lnTo>
                  <a:lnTo>
                    <a:pt x="522053" y="368300"/>
                  </a:lnTo>
                  <a:lnTo>
                    <a:pt x="556716" y="330200"/>
                  </a:lnTo>
                  <a:lnTo>
                    <a:pt x="592248" y="304800"/>
                  </a:lnTo>
                  <a:lnTo>
                    <a:pt x="628626" y="279400"/>
                  </a:lnTo>
                  <a:lnTo>
                    <a:pt x="665827" y="254000"/>
                  </a:lnTo>
                  <a:lnTo>
                    <a:pt x="703828" y="228600"/>
                  </a:lnTo>
                  <a:lnTo>
                    <a:pt x="742604" y="203200"/>
                  </a:lnTo>
                  <a:lnTo>
                    <a:pt x="782132" y="177800"/>
                  </a:lnTo>
                  <a:lnTo>
                    <a:pt x="822389" y="165100"/>
                  </a:lnTo>
                  <a:lnTo>
                    <a:pt x="863352" y="139700"/>
                  </a:lnTo>
                  <a:lnTo>
                    <a:pt x="904996" y="127000"/>
                  </a:lnTo>
                  <a:lnTo>
                    <a:pt x="947298" y="101600"/>
                  </a:lnTo>
                  <a:lnTo>
                    <a:pt x="1167862" y="38100"/>
                  </a:lnTo>
                  <a:lnTo>
                    <a:pt x="1259874" y="12700"/>
                  </a:lnTo>
                  <a:lnTo>
                    <a:pt x="7144852" y="12700"/>
                  </a:lnTo>
                  <a:lnTo>
                    <a:pt x="7236863" y="38100"/>
                  </a:lnTo>
                  <a:lnTo>
                    <a:pt x="7341007" y="68082"/>
                  </a:lnTo>
                  <a:lnTo>
                    <a:pt x="7341007" y="203200"/>
                  </a:lnTo>
                  <a:lnTo>
                    <a:pt x="1353245" y="203200"/>
                  </a:lnTo>
                  <a:lnTo>
                    <a:pt x="1306057" y="215900"/>
                  </a:lnTo>
                  <a:lnTo>
                    <a:pt x="1259408" y="215900"/>
                  </a:lnTo>
                  <a:lnTo>
                    <a:pt x="1035350" y="279400"/>
                  </a:lnTo>
                  <a:lnTo>
                    <a:pt x="992598" y="304800"/>
                  </a:lnTo>
                  <a:lnTo>
                    <a:pt x="950606" y="317500"/>
                  </a:lnTo>
                  <a:lnTo>
                    <a:pt x="909407" y="342900"/>
                  </a:lnTo>
                  <a:lnTo>
                    <a:pt x="869032" y="355600"/>
                  </a:lnTo>
                  <a:lnTo>
                    <a:pt x="829513" y="381000"/>
                  </a:lnTo>
                  <a:lnTo>
                    <a:pt x="790881" y="406400"/>
                  </a:lnTo>
                  <a:lnTo>
                    <a:pt x="753169" y="431800"/>
                  </a:lnTo>
                  <a:lnTo>
                    <a:pt x="716407" y="457200"/>
                  </a:lnTo>
                  <a:lnTo>
                    <a:pt x="680628" y="482600"/>
                  </a:lnTo>
                  <a:lnTo>
                    <a:pt x="645864" y="520700"/>
                  </a:lnTo>
                  <a:lnTo>
                    <a:pt x="612146" y="546100"/>
                  </a:lnTo>
                  <a:lnTo>
                    <a:pt x="579505" y="584200"/>
                  </a:lnTo>
                  <a:lnTo>
                    <a:pt x="547975" y="609600"/>
                  </a:lnTo>
                  <a:lnTo>
                    <a:pt x="517585" y="647700"/>
                  </a:lnTo>
                  <a:lnTo>
                    <a:pt x="488369" y="685800"/>
                  </a:lnTo>
                  <a:lnTo>
                    <a:pt x="460358" y="711200"/>
                  </a:lnTo>
                  <a:lnTo>
                    <a:pt x="433583" y="749300"/>
                  </a:lnTo>
                  <a:lnTo>
                    <a:pt x="408076" y="787400"/>
                  </a:lnTo>
                  <a:lnTo>
                    <a:pt x="383870" y="825500"/>
                  </a:lnTo>
                  <a:lnTo>
                    <a:pt x="360995" y="863600"/>
                  </a:lnTo>
                  <a:lnTo>
                    <a:pt x="339484" y="914400"/>
                  </a:lnTo>
                  <a:lnTo>
                    <a:pt x="319368" y="952500"/>
                  </a:lnTo>
                  <a:lnTo>
                    <a:pt x="300679" y="990600"/>
                  </a:lnTo>
                  <a:lnTo>
                    <a:pt x="283448" y="1041400"/>
                  </a:lnTo>
                  <a:lnTo>
                    <a:pt x="267708" y="1079500"/>
                  </a:lnTo>
                  <a:lnTo>
                    <a:pt x="253490" y="1117600"/>
                  </a:lnTo>
                  <a:lnTo>
                    <a:pt x="240826" y="1168400"/>
                  </a:lnTo>
                  <a:lnTo>
                    <a:pt x="229748" y="1219200"/>
                  </a:lnTo>
                  <a:lnTo>
                    <a:pt x="220286" y="1257300"/>
                  </a:lnTo>
                  <a:lnTo>
                    <a:pt x="212474" y="1308100"/>
                  </a:lnTo>
                  <a:lnTo>
                    <a:pt x="206343" y="1358900"/>
                  </a:lnTo>
                  <a:lnTo>
                    <a:pt x="201924" y="1397000"/>
                  </a:lnTo>
                  <a:lnTo>
                    <a:pt x="199250" y="1447800"/>
                  </a:lnTo>
                  <a:lnTo>
                    <a:pt x="198351" y="1498600"/>
                  </a:lnTo>
                  <a:lnTo>
                    <a:pt x="198351" y="7175500"/>
                  </a:lnTo>
                  <a:lnTo>
                    <a:pt x="199250" y="7226300"/>
                  </a:lnTo>
                  <a:lnTo>
                    <a:pt x="201924" y="7277100"/>
                  </a:lnTo>
                  <a:lnTo>
                    <a:pt x="206343" y="7327900"/>
                  </a:lnTo>
                  <a:lnTo>
                    <a:pt x="212474" y="7378700"/>
                  </a:lnTo>
                  <a:lnTo>
                    <a:pt x="220286" y="7416800"/>
                  </a:lnTo>
                  <a:lnTo>
                    <a:pt x="229748" y="7467600"/>
                  </a:lnTo>
                  <a:lnTo>
                    <a:pt x="240826" y="7505700"/>
                  </a:lnTo>
                  <a:lnTo>
                    <a:pt x="253490" y="7556500"/>
                  </a:lnTo>
                  <a:lnTo>
                    <a:pt x="267708" y="7594600"/>
                  </a:lnTo>
                  <a:lnTo>
                    <a:pt x="283448" y="7645400"/>
                  </a:lnTo>
                  <a:lnTo>
                    <a:pt x="300679" y="7683500"/>
                  </a:lnTo>
                  <a:lnTo>
                    <a:pt x="319368" y="7734300"/>
                  </a:lnTo>
                  <a:lnTo>
                    <a:pt x="339484" y="7772400"/>
                  </a:lnTo>
                  <a:lnTo>
                    <a:pt x="360995" y="7810500"/>
                  </a:lnTo>
                  <a:lnTo>
                    <a:pt x="383870" y="7848600"/>
                  </a:lnTo>
                  <a:lnTo>
                    <a:pt x="408076" y="7886700"/>
                  </a:lnTo>
                  <a:lnTo>
                    <a:pt x="433583" y="7924800"/>
                  </a:lnTo>
                  <a:lnTo>
                    <a:pt x="460358" y="7962900"/>
                  </a:lnTo>
                  <a:lnTo>
                    <a:pt x="488369" y="8001000"/>
                  </a:lnTo>
                  <a:lnTo>
                    <a:pt x="517585" y="8039100"/>
                  </a:lnTo>
                  <a:lnTo>
                    <a:pt x="547975" y="8064500"/>
                  </a:lnTo>
                  <a:lnTo>
                    <a:pt x="579505" y="8102600"/>
                  </a:lnTo>
                  <a:lnTo>
                    <a:pt x="612146" y="8128000"/>
                  </a:lnTo>
                  <a:lnTo>
                    <a:pt x="645864" y="8166100"/>
                  </a:lnTo>
                  <a:lnTo>
                    <a:pt x="680628" y="8191500"/>
                  </a:lnTo>
                  <a:lnTo>
                    <a:pt x="716407" y="8216900"/>
                  </a:lnTo>
                  <a:lnTo>
                    <a:pt x="753169" y="8242300"/>
                  </a:lnTo>
                  <a:lnTo>
                    <a:pt x="790881" y="8267700"/>
                  </a:lnTo>
                  <a:lnTo>
                    <a:pt x="829513" y="8293100"/>
                  </a:lnTo>
                  <a:lnTo>
                    <a:pt x="869032" y="8318500"/>
                  </a:lnTo>
                  <a:lnTo>
                    <a:pt x="909407" y="8343900"/>
                  </a:lnTo>
                  <a:lnTo>
                    <a:pt x="950606" y="8356600"/>
                  </a:lnTo>
                  <a:lnTo>
                    <a:pt x="992598" y="8382000"/>
                  </a:lnTo>
                  <a:lnTo>
                    <a:pt x="1078830" y="8407400"/>
                  </a:lnTo>
                  <a:lnTo>
                    <a:pt x="1306057" y="8470900"/>
                  </a:lnTo>
                  <a:lnTo>
                    <a:pt x="1400939" y="8470900"/>
                  </a:lnTo>
                  <a:lnTo>
                    <a:pt x="1449109" y="8483600"/>
                  </a:lnTo>
                  <a:lnTo>
                    <a:pt x="7341007" y="8483600"/>
                  </a:lnTo>
                  <a:lnTo>
                    <a:pt x="7341007" y="8618915"/>
                  </a:lnTo>
                  <a:lnTo>
                    <a:pt x="7236863" y="8648700"/>
                  </a:lnTo>
                  <a:close/>
                </a:path>
                <a:path w="7341234" h="8674100">
                  <a:moveTo>
                    <a:pt x="7341007" y="271360"/>
                  </a:moveTo>
                  <a:lnTo>
                    <a:pt x="7145317" y="215900"/>
                  </a:lnTo>
                  <a:lnTo>
                    <a:pt x="7098668" y="215900"/>
                  </a:lnTo>
                  <a:lnTo>
                    <a:pt x="7051480" y="203200"/>
                  </a:lnTo>
                  <a:lnTo>
                    <a:pt x="7341007" y="203200"/>
                  </a:lnTo>
                  <a:lnTo>
                    <a:pt x="7341007" y="271360"/>
                  </a:lnTo>
                  <a:close/>
                </a:path>
                <a:path w="7341234" h="8674100">
                  <a:moveTo>
                    <a:pt x="7341007" y="8483600"/>
                  </a:moveTo>
                  <a:lnTo>
                    <a:pt x="6955616" y="8483600"/>
                  </a:lnTo>
                  <a:lnTo>
                    <a:pt x="7003786" y="8470900"/>
                  </a:lnTo>
                  <a:lnTo>
                    <a:pt x="7098668" y="8470900"/>
                  </a:lnTo>
                  <a:lnTo>
                    <a:pt x="7325895" y="8407400"/>
                  </a:lnTo>
                  <a:lnTo>
                    <a:pt x="7341007" y="8402948"/>
                  </a:lnTo>
                  <a:lnTo>
                    <a:pt x="7341007" y="8483600"/>
                  </a:lnTo>
                  <a:close/>
                </a:path>
                <a:path w="7341234" h="8674100">
                  <a:moveTo>
                    <a:pt x="7098129" y="8674100"/>
                  </a:moveTo>
                  <a:lnTo>
                    <a:pt x="1306597" y="8674100"/>
                  </a:lnTo>
                  <a:lnTo>
                    <a:pt x="1213621" y="8648700"/>
                  </a:lnTo>
                  <a:lnTo>
                    <a:pt x="7191104" y="8648700"/>
                  </a:lnTo>
                  <a:lnTo>
                    <a:pt x="7098129" y="8674100"/>
                  </a:lnTo>
                  <a:close/>
                </a:path>
              </a:pathLst>
            </a:custGeom>
            <a:solidFill>
              <a:srgbClr val="2345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962274" cy="7619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9285" y="1356317"/>
            <a:ext cx="3543299" cy="34670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985" y="6588342"/>
            <a:ext cx="4890938" cy="297929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61599" y="5952678"/>
            <a:ext cx="5133975" cy="411479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719184" y="1826464"/>
            <a:ext cx="5786120" cy="24638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 marR="5080" algn="just">
              <a:lnSpc>
                <a:spcPts val="6000"/>
              </a:lnSpc>
              <a:spcBef>
                <a:spcPts val="1300"/>
              </a:spcBef>
            </a:pPr>
            <a:r>
              <a:rPr sz="6000" spc="225" dirty="0">
                <a:solidFill>
                  <a:srgbClr val="070707"/>
                </a:solidFill>
              </a:rPr>
              <a:t>ESTRATEGIAS</a:t>
            </a:r>
            <a:r>
              <a:rPr sz="6000" spc="-385" dirty="0">
                <a:solidFill>
                  <a:srgbClr val="070707"/>
                </a:solidFill>
              </a:rPr>
              <a:t> </a:t>
            </a:r>
            <a:r>
              <a:rPr sz="6000" spc="280" dirty="0">
                <a:solidFill>
                  <a:srgbClr val="070707"/>
                </a:solidFill>
              </a:rPr>
              <a:t>Y </a:t>
            </a:r>
            <a:r>
              <a:rPr sz="6000" spc="270" dirty="0">
                <a:solidFill>
                  <a:srgbClr val="070707"/>
                </a:solidFill>
              </a:rPr>
              <a:t>OBJETIVOS</a:t>
            </a:r>
            <a:r>
              <a:rPr sz="6000" spc="-420" dirty="0">
                <a:solidFill>
                  <a:srgbClr val="070707"/>
                </a:solidFill>
              </a:rPr>
              <a:t> </a:t>
            </a:r>
            <a:r>
              <a:rPr sz="6000" spc="-25" dirty="0">
                <a:solidFill>
                  <a:srgbClr val="070707"/>
                </a:solidFill>
              </a:rPr>
              <a:t>DEL </a:t>
            </a:r>
            <a:r>
              <a:rPr sz="6000" spc="270" dirty="0">
                <a:solidFill>
                  <a:srgbClr val="070707"/>
                </a:solidFill>
              </a:rPr>
              <a:t>PROYECTO</a:t>
            </a:r>
            <a:endParaRPr sz="6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19050" y="9524"/>
              <a:ext cx="9124950" cy="10277475"/>
            </a:xfrm>
            <a:custGeom>
              <a:avLst/>
              <a:gdLst/>
              <a:ahLst/>
              <a:cxnLst/>
              <a:rect l="l" t="t" r="r" b="b"/>
              <a:pathLst>
                <a:path w="9124950" h="10277475">
                  <a:moveTo>
                    <a:pt x="0" y="10277475"/>
                  </a:moveTo>
                  <a:lnTo>
                    <a:pt x="9124949" y="10277475"/>
                  </a:lnTo>
                  <a:lnTo>
                    <a:pt x="9124949" y="0"/>
                  </a:lnTo>
                  <a:lnTo>
                    <a:pt x="0" y="0"/>
                  </a:lnTo>
                  <a:lnTo>
                    <a:pt x="0" y="10277475"/>
                  </a:lnTo>
                  <a:close/>
                </a:path>
              </a:pathLst>
            </a:custGeom>
            <a:solidFill>
              <a:srgbClr val="F5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1"/>
              <a:ext cx="4568190" cy="1028700"/>
            </a:xfrm>
            <a:custGeom>
              <a:avLst/>
              <a:gdLst/>
              <a:ahLst/>
              <a:cxnLst/>
              <a:rect l="l" t="t" r="r" b="b"/>
              <a:pathLst>
                <a:path w="4568190" h="1028700">
                  <a:moveTo>
                    <a:pt x="4568126" y="0"/>
                  </a:moveTo>
                  <a:lnTo>
                    <a:pt x="4430700" y="0"/>
                  </a:lnTo>
                  <a:lnTo>
                    <a:pt x="4296600" y="0"/>
                  </a:lnTo>
                  <a:lnTo>
                    <a:pt x="0" y="0"/>
                  </a:lnTo>
                  <a:lnTo>
                    <a:pt x="0" y="787400"/>
                  </a:lnTo>
                  <a:lnTo>
                    <a:pt x="0" y="908240"/>
                  </a:lnTo>
                  <a:lnTo>
                    <a:pt x="0" y="1028700"/>
                  </a:lnTo>
                  <a:lnTo>
                    <a:pt x="3118472" y="1028700"/>
                  </a:lnTo>
                  <a:lnTo>
                    <a:pt x="3165500" y="1016000"/>
                  </a:lnTo>
                  <a:lnTo>
                    <a:pt x="3212173" y="1016000"/>
                  </a:lnTo>
                  <a:lnTo>
                    <a:pt x="3304336" y="990600"/>
                  </a:lnTo>
                  <a:lnTo>
                    <a:pt x="3349790" y="990600"/>
                  </a:lnTo>
                  <a:lnTo>
                    <a:pt x="3483521" y="952500"/>
                  </a:lnTo>
                  <a:lnTo>
                    <a:pt x="3527158" y="927100"/>
                  </a:lnTo>
                  <a:lnTo>
                    <a:pt x="3655022" y="889000"/>
                  </a:lnTo>
                  <a:lnTo>
                    <a:pt x="3737572" y="838200"/>
                  </a:lnTo>
                  <a:lnTo>
                    <a:pt x="3777996" y="825500"/>
                  </a:lnTo>
                  <a:lnTo>
                    <a:pt x="3857040" y="774700"/>
                  </a:lnTo>
                  <a:lnTo>
                    <a:pt x="3895636" y="749300"/>
                  </a:lnTo>
                  <a:lnTo>
                    <a:pt x="3933596" y="723900"/>
                  </a:lnTo>
                  <a:lnTo>
                    <a:pt x="3970896" y="698500"/>
                  </a:lnTo>
                  <a:lnTo>
                    <a:pt x="4007535" y="673100"/>
                  </a:lnTo>
                  <a:lnTo>
                    <a:pt x="4043476" y="647700"/>
                  </a:lnTo>
                  <a:lnTo>
                    <a:pt x="4078719" y="622300"/>
                  </a:lnTo>
                  <a:lnTo>
                    <a:pt x="4113238" y="596900"/>
                  </a:lnTo>
                  <a:lnTo>
                    <a:pt x="4147020" y="558800"/>
                  </a:lnTo>
                  <a:lnTo>
                    <a:pt x="4180065" y="533400"/>
                  </a:lnTo>
                  <a:lnTo>
                    <a:pt x="4212336" y="495300"/>
                  </a:lnTo>
                  <a:lnTo>
                    <a:pt x="4243819" y="469900"/>
                  </a:lnTo>
                  <a:lnTo>
                    <a:pt x="4274515" y="431800"/>
                  </a:lnTo>
                  <a:lnTo>
                    <a:pt x="4304385" y="406400"/>
                  </a:lnTo>
                  <a:lnTo>
                    <a:pt x="4333430" y="368300"/>
                  </a:lnTo>
                  <a:lnTo>
                    <a:pt x="4361637" y="330200"/>
                  </a:lnTo>
                  <a:lnTo>
                    <a:pt x="4388967" y="292100"/>
                  </a:lnTo>
                  <a:lnTo>
                    <a:pt x="4415434" y="254000"/>
                  </a:lnTo>
                  <a:lnTo>
                    <a:pt x="4440999" y="215900"/>
                  </a:lnTo>
                  <a:lnTo>
                    <a:pt x="4465663" y="190500"/>
                  </a:lnTo>
                  <a:lnTo>
                    <a:pt x="4489386" y="139700"/>
                  </a:lnTo>
                  <a:lnTo>
                    <a:pt x="4512183" y="101600"/>
                  </a:lnTo>
                  <a:lnTo>
                    <a:pt x="4534014" y="63500"/>
                  </a:lnTo>
                  <a:lnTo>
                    <a:pt x="4554880" y="25400"/>
                  </a:lnTo>
                  <a:lnTo>
                    <a:pt x="4568126" y="0"/>
                  </a:lnTo>
                  <a:close/>
                </a:path>
              </a:pathLst>
            </a:custGeom>
            <a:solidFill>
              <a:srgbClr val="DEE1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962274" cy="761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10287000"/>
                  </a:lnTo>
                  <a:close/>
                </a:path>
              </a:pathLst>
            </a:custGeom>
            <a:solidFill>
              <a:srgbClr val="DFF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42197" y="3077276"/>
              <a:ext cx="8165465" cy="1214120"/>
            </a:xfrm>
            <a:custGeom>
              <a:avLst/>
              <a:gdLst/>
              <a:ahLst/>
              <a:cxnLst/>
              <a:rect l="l" t="t" r="r" b="b"/>
              <a:pathLst>
                <a:path w="8165465" h="1214120">
                  <a:moveTo>
                    <a:pt x="7681767" y="1213884"/>
                  </a:moveTo>
                  <a:lnTo>
                    <a:pt x="485775" y="1213884"/>
                  </a:lnTo>
                  <a:lnTo>
                    <a:pt x="437762" y="1211507"/>
                  </a:lnTo>
                  <a:lnTo>
                    <a:pt x="390562" y="1204464"/>
                  </a:lnTo>
                  <a:lnTo>
                    <a:pt x="344494" y="1192886"/>
                  </a:lnTo>
                  <a:lnTo>
                    <a:pt x="299877" y="1176907"/>
                  </a:lnTo>
                  <a:lnTo>
                    <a:pt x="257028" y="1156657"/>
                  </a:lnTo>
                  <a:lnTo>
                    <a:pt x="216266" y="1132268"/>
                  </a:lnTo>
                  <a:lnTo>
                    <a:pt x="177911" y="1103873"/>
                  </a:lnTo>
                  <a:lnTo>
                    <a:pt x="142280" y="1071604"/>
                  </a:lnTo>
                  <a:lnTo>
                    <a:pt x="110010" y="1035973"/>
                  </a:lnTo>
                  <a:lnTo>
                    <a:pt x="81615" y="997617"/>
                  </a:lnTo>
                  <a:lnTo>
                    <a:pt x="57227" y="956856"/>
                  </a:lnTo>
                  <a:lnTo>
                    <a:pt x="36977" y="914007"/>
                  </a:lnTo>
                  <a:lnTo>
                    <a:pt x="20997" y="869390"/>
                  </a:lnTo>
                  <a:lnTo>
                    <a:pt x="9420" y="823322"/>
                  </a:lnTo>
                  <a:lnTo>
                    <a:pt x="2377" y="776122"/>
                  </a:lnTo>
                  <a:lnTo>
                    <a:pt x="0" y="728109"/>
                  </a:lnTo>
                  <a:lnTo>
                    <a:pt x="0" y="485775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7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7681767" y="0"/>
                  </a:lnTo>
                  <a:lnTo>
                    <a:pt x="7729780" y="2377"/>
                  </a:lnTo>
                  <a:lnTo>
                    <a:pt x="7776980" y="9420"/>
                  </a:lnTo>
                  <a:lnTo>
                    <a:pt x="7823048" y="20997"/>
                  </a:lnTo>
                  <a:lnTo>
                    <a:pt x="7867665" y="36977"/>
                  </a:lnTo>
                  <a:lnTo>
                    <a:pt x="7910514" y="57227"/>
                  </a:lnTo>
                  <a:lnTo>
                    <a:pt x="7951276" y="81615"/>
                  </a:lnTo>
                  <a:lnTo>
                    <a:pt x="7989631" y="110010"/>
                  </a:lnTo>
                  <a:lnTo>
                    <a:pt x="8025262" y="142280"/>
                  </a:lnTo>
                  <a:lnTo>
                    <a:pt x="8057531" y="177911"/>
                  </a:lnTo>
                  <a:lnTo>
                    <a:pt x="8085926" y="216266"/>
                  </a:lnTo>
                  <a:lnTo>
                    <a:pt x="8110314" y="257028"/>
                  </a:lnTo>
                  <a:lnTo>
                    <a:pt x="8130564" y="299876"/>
                  </a:lnTo>
                  <a:lnTo>
                    <a:pt x="8146544" y="344494"/>
                  </a:lnTo>
                  <a:lnTo>
                    <a:pt x="8158122" y="390562"/>
                  </a:lnTo>
                  <a:lnTo>
                    <a:pt x="8165270" y="437762"/>
                  </a:lnTo>
                  <a:lnTo>
                    <a:pt x="8165270" y="776122"/>
                  </a:lnTo>
                  <a:lnTo>
                    <a:pt x="8158122" y="823322"/>
                  </a:lnTo>
                  <a:lnTo>
                    <a:pt x="8146544" y="869390"/>
                  </a:lnTo>
                  <a:lnTo>
                    <a:pt x="8130564" y="914007"/>
                  </a:lnTo>
                  <a:lnTo>
                    <a:pt x="8110314" y="956856"/>
                  </a:lnTo>
                  <a:lnTo>
                    <a:pt x="8085926" y="997617"/>
                  </a:lnTo>
                  <a:lnTo>
                    <a:pt x="8057531" y="1035973"/>
                  </a:lnTo>
                  <a:lnTo>
                    <a:pt x="8025262" y="1071604"/>
                  </a:lnTo>
                  <a:lnTo>
                    <a:pt x="7989631" y="1103873"/>
                  </a:lnTo>
                  <a:lnTo>
                    <a:pt x="7951276" y="1132268"/>
                  </a:lnTo>
                  <a:lnTo>
                    <a:pt x="7910514" y="1156657"/>
                  </a:lnTo>
                  <a:lnTo>
                    <a:pt x="7867665" y="1176907"/>
                  </a:lnTo>
                  <a:lnTo>
                    <a:pt x="7823048" y="1192886"/>
                  </a:lnTo>
                  <a:lnTo>
                    <a:pt x="7776980" y="1204464"/>
                  </a:lnTo>
                  <a:lnTo>
                    <a:pt x="7729780" y="1211507"/>
                  </a:lnTo>
                  <a:lnTo>
                    <a:pt x="7681767" y="1213884"/>
                  </a:lnTo>
                  <a:close/>
                </a:path>
              </a:pathLst>
            </a:custGeom>
            <a:solidFill>
              <a:srgbClr val="3CA7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520671" y="957551"/>
            <a:ext cx="214122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863725" algn="l"/>
              </a:tabLst>
            </a:pPr>
            <a:r>
              <a:rPr sz="2050" b="1" spc="-155" dirty="0">
                <a:solidFill>
                  <a:srgbClr val="08377C"/>
                </a:solidFill>
                <a:latin typeface="Arial"/>
                <a:cs typeface="Arial"/>
              </a:rPr>
              <a:t>E</a:t>
            </a:r>
            <a:r>
              <a:rPr sz="2050" b="1" spc="-275" dirty="0">
                <a:solidFill>
                  <a:srgbClr val="08377C"/>
                </a:solidFill>
                <a:latin typeface="Arial"/>
                <a:cs typeface="Arial"/>
              </a:rPr>
              <a:t> </a:t>
            </a:r>
            <a:r>
              <a:rPr sz="2050" b="1" spc="-40" dirty="0">
                <a:solidFill>
                  <a:srgbClr val="08377C"/>
                </a:solidFill>
                <a:latin typeface="Arial"/>
                <a:cs typeface="Arial"/>
              </a:rPr>
              <a:t>s</a:t>
            </a:r>
            <a:r>
              <a:rPr sz="2050" b="1" spc="-290" dirty="0">
                <a:solidFill>
                  <a:srgbClr val="08377C"/>
                </a:solidFill>
                <a:latin typeface="Arial"/>
                <a:cs typeface="Arial"/>
              </a:rPr>
              <a:t> </a:t>
            </a:r>
            <a:r>
              <a:rPr sz="2050" b="1" spc="434" dirty="0">
                <a:solidFill>
                  <a:srgbClr val="08377C"/>
                </a:solidFill>
                <a:latin typeface="Arial"/>
                <a:cs typeface="Arial"/>
              </a:rPr>
              <a:t>trate</a:t>
            </a:r>
            <a:r>
              <a:rPr sz="2050" b="1" spc="-270" dirty="0">
                <a:solidFill>
                  <a:srgbClr val="08377C"/>
                </a:solidFill>
                <a:latin typeface="Arial"/>
                <a:cs typeface="Arial"/>
              </a:rPr>
              <a:t> </a:t>
            </a:r>
            <a:r>
              <a:rPr sz="2050" b="1" dirty="0">
                <a:solidFill>
                  <a:srgbClr val="08377C"/>
                </a:solidFill>
                <a:latin typeface="Arial"/>
                <a:cs typeface="Arial"/>
              </a:rPr>
              <a:t>g</a:t>
            </a:r>
            <a:r>
              <a:rPr sz="2050" b="1" spc="-270" dirty="0">
                <a:solidFill>
                  <a:srgbClr val="08377C"/>
                </a:solidFill>
                <a:latin typeface="Arial"/>
                <a:cs typeface="Arial"/>
              </a:rPr>
              <a:t> </a:t>
            </a:r>
            <a:r>
              <a:rPr sz="2050" b="1" spc="-80" dirty="0">
                <a:solidFill>
                  <a:srgbClr val="08377C"/>
                </a:solidFill>
                <a:latin typeface="Arial"/>
                <a:cs typeface="Arial"/>
              </a:rPr>
              <a:t>i</a:t>
            </a:r>
            <a:r>
              <a:rPr sz="2050" b="1" spc="-275" dirty="0">
                <a:solidFill>
                  <a:srgbClr val="08377C"/>
                </a:solidFill>
                <a:latin typeface="Arial"/>
                <a:cs typeface="Arial"/>
              </a:rPr>
              <a:t> </a:t>
            </a:r>
            <a:r>
              <a:rPr sz="2050" b="1" spc="120" dirty="0">
                <a:solidFill>
                  <a:srgbClr val="08377C"/>
                </a:solidFill>
                <a:latin typeface="Arial"/>
                <a:cs typeface="Arial"/>
              </a:rPr>
              <a:t>a</a:t>
            </a:r>
            <a:r>
              <a:rPr sz="2050" b="1" dirty="0">
                <a:solidFill>
                  <a:srgbClr val="08377C"/>
                </a:solidFill>
                <a:latin typeface="Arial"/>
                <a:cs typeface="Arial"/>
              </a:rPr>
              <a:t>	</a:t>
            </a:r>
            <a:r>
              <a:rPr sz="2050" b="1" spc="145" dirty="0">
                <a:solidFill>
                  <a:srgbClr val="08377C"/>
                </a:solidFill>
                <a:latin typeface="Arial"/>
                <a:cs typeface="Arial"/>
              </a:rPr>
              <a:t>2</a:t>
            </a:r>
            <a:r>
              <a:rPr sz="2050" b="1" spc="-280" dirty="0">
                <a:solidFill>
                  <a:srgbClr val="08377C"/>
                </a:solidFill>
                <a:latin typeface="Arial"/>
                <a:cs typeface="Arial"/>
              </a:rPr>
              <a:t> </a:t>
            </a:r>
            <a:r>
              <a:rPr sz="2050" b="1" spc="-140" dirty="0">
                <a:solidFill>
                  <a:srgbClr val="08377C"/>
                </a:solidFill>
                <a:latin typeface="Arial"/>
                <a:cs typeface="Arial"/>
              </a:rPr>
              <a:t>:</a:t>
            </a:r>
            <a:endParaRPr sz="20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60868" y="0"/>
            <a:ext cx="17351375" cy="10142220"/>
            <a:chOff x="760868" y="0"/>
            <a:chExt cx="17351375" cy="10142220"/>
          </a:xfrm>
        </p:grpSpPr>
        <p:sp>
          <p:nvSpPr>
            <p:cNvPr id="10" name="object 10"/>
            <p:cNvSpPr/>
            <p:nvPr/>
          </p:nvSpPr>
          <p:spPr>
            <a:xfrm>
              <a:off x="760857" y="4401273"/>
              <a:ext cx="8288020" cy="5741035"/>
            </a:xfrm>
            <a:custGeom>
              <a:avLst/>
              <a:gdLst/>
              <a:ahLst/>
              <a:cxnLst/>
              <a:rect l="l" t="t" r="r" b="b"/>
              <a:pathLst>
                <a:path w="8288020" h="5741034">
                  <a:moveTo>
                    <a:pt x="8149310" y="3232391"/>
                  </a:moveTo>
                  <a:lnTo>
                    <a:pt x="8141233" y="3164433"/>
                  </a:lnTo>
                  <a:lnTo>
                    <a:pt x="8129664" y="3118358"/>
                  </a:lnTo>
                  <a:lnTo>
                    <a:pt x="8113674" y="3073743"/>
                  </a:lnTo>
                  <a:lnTo>
                    <a:pt x="8093430" y="3030893"/>
                  </a:lnTo>
                  <a:lnTo>
                    <a:pt x="8069034" y="2990138"/>
                  </a:lnTo>
                  <a:lnTo>
                    <a:pt x="8040649" y="2951784"/>
                  </a:lnTo>
                  <a:lnTo>
                    <a:pt x="8008379" y="2916148"/>
                  </a:lnTo>
                  <a:lnTo>
                    <a:pt x="7972742" y="2883878"/>
                  </a:lnTo>
                  <a:lnTo>
                    <a:pt x="7934388" y="2855480"/>
                  </a:lnTo>
                  <a:lnTo>
                    <a:pt x="7893621" y="2831096"/>
                  </a:lnTo>
                  <a:lnTo>
                    <a:pt x="7850784" y="2810840"/>
                  </a:lnTo>
                  <a:lnTo>
                    <a:pt x="7806156" y="2794863"/>
                  </a:lnTo>
                  <a:lnTo>
                    <a:pt x="7760094" y="2783294"/>
                  </a:lnTo>
                  <a:lnTo>
                    <a:pt x="7712888" y="2776245"/>
                  </a:lnTo>
                  <a:lnTo>
                    <a:pt x="7664882" y="2773870"/>
                  </a:lnTo>
                  <a:lnTo>
                    <a:pt x="485775" y="2773870"/>
                  </a:lnTo>
                  <a:lnTo>
                    <a:pt x="437769" y="2776245"/>
                  </a:lnTo>
                  <a:lnTo>
                    <a:pt x="390563" y="2783294"/>
                  </a:lnTo>
                  <a:lnTo>
                    <a:pt x="344500" y="2794863"/>
                  </a:lnTo>
                  <a:lnTo>
                    <a:pt x="299885" y="2810840"/>
                  </a:lnTo>
                  <a:lnTo>
                    <a:pt x="257035" y="2831096"/>
                  </a:lnTo>
                  <a:lnTo>
                    <a:pt x="216268" y="2855480"/>
                  </a:lnTo>
                  <a:lnTo>
                    <a:pt x="177914" y="2883878"/>
                  </a:lnTo>
                  <a:lnTo>
                    <a:pt x="142290" y="2916148"/>
                  </a:lnTo>
                  <a:lnTo>
                    <a:pt x="110020" y="2951784"/>
                  </a:lnTo>
                  <a:lnTo>
                    <a:pt x="81622" y="2990138"/>
                  </a:lnTo>
                  <a:lnTo>
                    <a:pt x="57238" y="3030893"/>
                  </a:lnTo>
                  <a:lnTo>
                    <a:pt x="36982" y="3073743"/>
                  </a:lnTo>
                  <a:lnTo>
                    <a:pt x="21005" y="3118358"/>
                  </a:lnTo>
                  <a:lnTo>
                    <a:pt x="9423" y="3164433"/>
                  </a:lnTo>
                  <a:lnTo>
                    <a:pt x="2387" y="3211626"/>
                  </a:lnTo>
                  <a:lnTo>
                    <a:pt x="0" y="3259645"/>
                  </a:lnTo>
                  <a:lnTo>
                    <a:pt x="0" y="3744950"/>
                  </a:lnTo>
                  <a:lnTo>
                    <a:pt x="2387" y="3792969"/>
                  </a:lnTo>
                  <a:lnTo>
                    <a:pt x="9423" y="3840162"/>
                  </a:lnTo>
                  <a:lnTo>
                    <a:pt x="21005" y="3886238"/>
                  </a:lnTo>
                  <a:lnTo>
                    <a:pt x="36982" y="3930853"/>
                  </a:lnTo>
                  <a:lnTo>
                    <a:pt x="57238" y="3973703"/>
                  </a:lnTo>
                  <a:lnTo>
                    <a:pt x="81622" y="4014457"/>
                  </a:lnTo>
                  <a:lnTo>
                    <a:pt x="110020" y="4052811"/>
                  </a:lnTo>
                  <a:lnTo>
                    <a:pt x="142290" y="4088447"/>
                  </a:lnTo>
                  <a:lnTo>
                    <a:pt x="177914" y="4120718"/>
                  </a:lnTo>
                  <a:lnTo>
                    <a:pt x="216268" y="4149115"/>
                  </a:lnTo>
                  <a:lnTo>
                    <a:pt x="257035" y="4173499"/>
                  </a:lnTo>
                  <a:lnTo>
                    <a:pt x="299885" y="4193756"/>
                  </a:lnTo>
                  <a:lnTo>
                    <a:pt x="344500" y="4209732"/>
                  </a:lnTo>
                  <a:lnTo>
                    <a:pt x="390563" y="4221302"/>
                  </a:lnTo>
                  <a:lnTo>
                    <a:pt x="437769" y="4228350"/>
                  </a:lnTo>
                  <a:lnTo>
                    <a:pt x="485775" y="4230725"/>
                  </a:lnTo>
                  <a:lnTo>
                    <a:pt x="7664882" y="4230725"/>
                  </a:lnTo>
                  <a:lnTo>
                    <a:pt x="7712888" y="4228350"/>
                  </a:lnTo>
                  <a:lnTo>
                    <a:pt x="7760094" y="4221302"/>
                  </a:lnTo>
                  <a:lnTo>
                    <a:pt x="7806156" y="4209732"/>
                  </a:lnTo>
                  <a:lnTo>
                    <a:pt x="7850784" y="4193756"/>
                  </a:lnTo>
                  <a:lnTo>
                    <a:pt x="7893621" y="4173499"/>
                  </a:lnTo>
                  <a:lnTo>
                    <a:pt x="7934388" y="4149115"/>
                  </a:lnTo>
                  <a:lnTo>
                    <a:pt x="7972742" y="4120718"/>
                  </a:lnTo>
                  <a:lnTo>
                    <a:pt x="8008379" y="4088447"/>
                  </a:lnTo>
                  <a:lnTo>
                    <a:pt x="8040649" y="4052811"/>
                  </a:lnTo>
                  <a:lnTo>
                    <a:pt x="8069034" y="4014457"/>
                  </a:lnTo>
                  <a:lnTo>
                    <a:pt x="8093430" y="3973703"/>
                  </a:lnTo>
                  <a:lnTo>
                    <a:pt x="8113674" y="3930853"/>
                  </a:lnTo>
                  <a:lnTo>
                    <a:pt x="8129664" y="3886238"/>
                  </a:lnTo>
                  <a:lnTo>
                    <a:pt x="8141233" y="3840162"/>
                  </a:lnTo>
                  <a:lnTo>
                    <a:pt x="8148282" y="3792969"/>
                  </a:lnTo>
                  <a:lnTo>
                    <a:pt x="8149310" y="3772204"/>
                  </a:lnTo>
                  <a:lnTo>
                    <a:pt x="8149310" y="3232391"/>
                  </a:lnTo>
                  <a:close/>
                </a:path>
                <a:path w="8288020" h="5741034">
                  <a:moveTo>
                    <a:pt x="8230133" y="1868678"/>
                  </a:moveTo>
                  <a:lnTo>
                    <a:pt x="8222564" y="1810829"/>
                  </a:lnTo>
                  <a:lnTo>
                    <a:pt x="8210982" y="1764766"/>
                  </a:lnTo>
                  <a:lnTo>
                    <a:pt x="8195005" y="1720151"/>
                  </a:lnTo>
                  <a:lnTo>
                    <a:pt x="8174761" y="1677301"/>
                  </a:lnTo>
                  <a:lnTo>
                    <a:pt x="8150365" y="1636534"/>
                  </a:lnTo>
                  <a:lnTo>
                    <a:pt x="8121967" y="1598180"/>
                  </a:lnTo>
                  <a:lnTo>
                    <a:pt x="8089709" y="1562557"/>
                  </a:lnTo>
                  <a:lnTo>
                    <a:pt x="8054073" y="1530286"/>
                  </a:lnTo>
                  <a:lnTo>
                    <a:pt x="8015719" y="1501889"/>
                  </a:lnTo>
                  <a:lnTo>
                    <a:pt x="7974952" y="1477505"/>
                  </a:lnTo>
                  <a:lnTo>
                    <a:pt x="7932102" y="1457248"/>
                  </a:lnTo>
                  <a:lnTo>
                    <a:pt x="7887487" y="1441272"/>
                  </a:lnTo>
                  <a:lnTo>
                    <a:pt x="7841424" y="1429689"/>
                  </a:lnTo>
                  <a:lnTo>
                    <a:pt x="7794218" y="1422654"/>
                  </a:lnTo>
                  <a:lnTo>
                    <a:pt x="7746212" y="1420279"/>
                  </a:lnTo>
                  <a:lnTo>
                    <a:pt x="567105" y="1420279"/>
                  </a:lnTo>
                  <a:lnTo>
                    <a:pt x="519099" y="1422654"/>
                  </a:lnTo>
                  <a:lnTo>
                    <a:pt x="471893" y="1429689"/>
                  </a:lnTo>
                  <a:lnTo>
                    <a:pt x="425831" y="1441272"/>
                  </a:lnTo>
                  <a:lnTo>
                    <a:pt x="381215" y="1457248"/>
                  </a:lnTo>
                  <a:lnTo>
                    <a:pt x="338366" y="1477505"/>
                  </a:lnTo>
                  <a:lnTo>
                    <a:pt x="297599" y="1501889"/>
                  </a:lnTo>
                  <a:lnTo>
                    <a:pt x="259245" y="1530286"/>
                  </a:lnTo>
                  <a:lnTo>
                    <a:pt x="223608" y="1562557"/>
                  </a:lnTo>
                  <a:lnTo>
                    <a:pt x="191338" y="1598180"/>
                  </a:lnTo>
                  <a:lnTo>
                    <a:pt x="162953" y="1636534"/>
                  </a:lnTo>
                  <a:lnTo>
                    <a:pt x="138557" y="1677301"/>
                  </a:lnTo>
                  <a:lnTo>
                    <a:pt x="118313" y="1720151"/>
                  </a:lnTo>
                  <a:lnTo>
                    <a:pt x="102336" y="1764766"/>
                  </a:lnTo>
                  <a:lnTo>
                    <a:pt x="90754" y="1810829"/>
                  </a:lnTo>
                  <a:lnTo>
                    <a:pt x="83705" y="1858035"/>
                  </a:lnTo>
                  <a:lnTo>
                    <a:pt x="81330" y="1906054"/>
                  </a:lnTo>
                  <a:lnTo>
                    <a:pt x="81330" y="2107120"/>
                  </a:lnTo>
                  <a:lnTo>
                    <a:pt x="83705" y="2155126"/>
                  </a:lnTo>
                  <a:lnTo>
                    <a:pt x="90754" y="2202332"/>
                  </a:lnTo>
                  <a:lnTo>
                    <a:pt x="102336" y="2248395"/>
                  </a:lnTo>
                  <a:lnTo>
                    <a:pt x="118313" y="2293023"/>
                  </a:lnTo>
                  <a:lnTo>
                    <a:pt x="138557" y="2335860"/>
                  </a:lnTo>
                  <a:lnTo>
                    <a:pt x="162953" y="2376627"/>
                  </a:lnTo>
                  <a:lnTo>
                    <a:pt x="191338" y="2414981"/>
                  </a:lnTo>
                  <a:lnTo>
                    <a:pt x="223608" y="2450617"/>
                  </a:lnTo>
                  <a:lnTo>
                    <a:pt x="259245" y="2482888"/>
                  </a:lnTo>
                  <a:lnTo>
                    <a:pt x="297599" y="2511272"/>
                  </a:lnTo>
                  <a:lnTo>
                    <a:pt x="338366" y="2535669"/>
                  </a:lnTo>
                  <a:lnTo>
                    <a:pt x="381215" y="2555913"/>
                  </a:lnTo>
                  <a:lnTo>
                    <a:pt x="425831" y="2571902"/>
                  </a:lnTo>
                  <a:lnTo>
                    <a:pt x="471893" y="2583472"/>
                  </a:lnTo>
                  <a:lnTo>
                    <a:pt x="519099" y="2590520"/>
                  </a:lnTo>
                  <a:lnTo>
                    <a:pt x="567105" y="2592895"/>
                  </a:lnTo>
                  <a:lnTo>
                    <a:pt x="7746212" y="2592895"/>
                  </a:lnTo>
                  <a:lnTo>
                    <a:pt x="7794218" y="2590520"/>
                  </a:lnTo>
                  <a:lnTo>
                    <a:pt x="7841424" y="2583472"/>
                  </a:lnTo>
                  <a:lnTo>
                    <a:pt x="7887487" y="2571902"/>
                  </a:lnTo>
                  <a:lnTo>
                    <a:pt x="7932102" y="2555913"/>
                  </a:lnTo>
                  <a:lnTo>
                    <a:pt x="7974952" y="2535669"/>
                  </a:lnTo>
                  <a:lnTo>
                    <a:pt x="8015719" y="2511272"/>
                  </a:lnTo>
                  <a:lnTo>
                    <a:pt x="8054073" y="2482888"/>
                  </a:lnTo>
                  <a:lnTo>
                    <a:pt x="8089709" y="2450617"/>
                  </a:lnTo>
                  <a:lnTo>
                    <a:pt x="8121967" y="2414981"/>
                  </a:lnTo>
                  <a:lnTo>
                    <a:pt x="8150365" y="2376627"/>
                  </a:lnTo>
                  <a:lnTo>
                    <a:pt x="8174761" y="2335860"/>
                  </a:lnTo>
                  <a:lnTo>
                    <a:pt x="8195005" y="2293023"/>
                  </a:lnTo>
                  <a:lnTo>
                    <a:pt x="8210982" y="2248395"/>
                  </a:lnTo>
                  <a:lnTo>
                    <a:pt x="8222564" y="2202332"/>
                  </a:lnTo>
                  <a:lnTo>
                    <a:pt x="8229600" y="2155126"/>
                  </a:lnTo>
                  <a:lnTo>
                    <a:pt x="8230133" y="2144496"/>
                  </a:lnTo>
                  <a:lnTo>
                    <a:pt x="8230133" y="1868678"/>
                  </a:lnTo>
                  <a:close/>
                </a:path>
                <a:path w="8288020" h="5741034">
                  <a:moveTo>
                    <a:pt x="8247024" y="448411"/>
                  </a:moveTo>
                  <a:lnTo>
                    <a:pt x="8239455" y="390563"/>
                  </a:lnTo>
                  <a:lnTo>
                    <a:pt x="8227873" y="344500"/>
                  </a:lnTo>
                  <a:lnTo>
                    <a:pt x="8211896" y="299885"/>
                  </a:lnTo>
                  <a:lnTo>
                    <a:pt x="8191652" y="257035"/>
                  </a:lnTo>
                  <a:lnTo>
                    <a:pt x="8167256" y="216268"/>
                  </a:lnTo>
                  <a:lnTo>
                    <a:pt x="8138858" y="177914"/>
                  </a:lnTo>
                  <a:lnTo>
                    <a:pt x="8106600" y="142278"/>
                  </a:lnTo>
                  <a:lnTo>
                    <a:pt x="8070964" y="110007"/>
                  </a:lnTo>
                  <a:lnTo>
                    <a:pt x="8032610" y="81622"/>
                  </a:lnTo>
                  <a:lnTo>
                    <a:pt x="7991843" y="57226"/>
                  </a:lnTo>
                  <a:lnTo>
                    <a:pt x="7948993" y="36982"/>
                  </a:lnTo>
                  <a:lnTo>
                    <a:pt x="7904378" y="21005"/>
                  </a:lnTo>
                  <a:lnTo>
                    <a:pt x="7858315" y="9423"/>
                  </a:lnTo>
                  <a:lnTo>
                    <a:pt x="7811109" y="2374"/>
                  </a:lnTo>
                  <a:lnTo>
                    <a:pt x="7763103" y="0"/>
                  </a:lnTo>
                  <a:lnTo>
                    <a:pt x="583996" y="0"/>
                  </a:lnTo>
                  <a:lnTo>
                    <a:pt x="535990" y="2374"/>
                  </a:lnTo>
                  <a:lnTo>
                    <a:pt x="488784" y="9423"/>
                  </a:lnTo>
                  <a:lnTo>
                    <a:pt x="442722" y="21005"/>
                  </a:lnTo>
                  <a:lnTo>
                    <a:pt x="398106" y="36982"/>
                  </a:lnTo>
                  <a:lnTo>
                    <a:pt x="355257" y="57226"/>
                  </a:lnTo>
                  <a:lnTo>
                    <a:pt x="314490" y="81622"/>
                  </a:lnTo>
                  <a:lnTo>
                    <a:pt x="276136" y="110007"/>
                  </a:lnTo>
                  <a:lnTo>
                    <a:pt x="240499" y="142278"/>
                  </a:lnTo>
                  <a:lnTo>
                    <a:pt x="208241" y="177914"/>
                  </a:lnTo>
                  <a:lnTo>
                    <a:pt x="179844" y="216268"/>
                  </a:lnTo>
                  <a:lnTo>
                    <a:pt x="155448" y="257035"/>
                  </a:lnTo>
                  <a:lnTo>
                    <a:pt x="135204" y="299885"/>
                  </a:lnTo>
                  <a:lnTo>
                    <a:pt x="119227" y="344500"/>
                  </a:lnTo>
                  <a:lnTo>
                    <a:pt x="107645" y="390563"/>
                  </a:lnTo>
                  <a:lnTo>
                    <a:pt x="100596" y="437769"/>
                  </a:lnTo>
                  <a:lnTo>
                    <a:pt x="98221" y="485775"/>
                  </a:lnTo>
                  <a:lnTo>
                    <a:pt x="98221" y="686854"/>
                  </a:lnTo>
                  <a:lnTo>
                    <a:pt x="100596" y="734860"/>
                  </a:lnTo>
                  <a:lnTo>
                    <a:pt x="107645" y="782066"/>
                  </a:lnTo>
                  <a:lnTo>
                    <a:pt x="119227" y="828128"/>
                  </a:lnTo>
                  <a:lnTo>
                    <a:pt x="135204" y="872744"/>
                  </a:lnTo>
                  <a:lnTo>
                    <a:pt x="155448" y="915593"/>
                  </a:lnTo>
                  <a:lnTo>
                    <a:pt x="179844" y="956360"/>
                  </a:lnTo>
                  <a:lnTo>
                    <a:pt x="208241" y="994714"/>
                  </a:lnTo>
                  <a:lnTo>
                    <a:pt x="240499" y="1030338"/>
                  </a:lnTo>
                  <a:lnTo>
                    <a:pt x="276136" y="1062609"/>
                  </a:lnTo>
                  <a:lnTo>
                    <a:pt x="314490" y="1091006"/>
                  </a:lnTo>
                  <a:lnTo>
                    <a:pt x="355257" y="1115390"/>
                  </a:lnTo>
                  <a:lnTo>
                    <a:pt x="398106" y="1135646"/>
                  </a:lnTo>
                  <a:lnTo>
                    <a:pt x="442722" y="1151623"/>
                  </a:lnTo>
                  <a:lnTo>
                    <a:pt x="488784" y="1163205"/>
                  </a:lnTo>
                  <a:lnTo>
                    <a:pt x="535990" y="1170241"/>
                  </a:lnTo>
                  <a:lnTo>
                    <a:pt x="583996" y="1172629"/>
                  </a:lnTo>
                  <a:lnTo>
                    <a:pt x="7763103" y="1172629"/>
                  </a:lnTo>
                  <a:lnTo>
                    <a:pt x="7811109" y="1170241"/>
                  </a:lnTo>
                  <a:lnTo>
                    <a:pt x="7858315" y="1163205"/>
                  </a:lnTo>
                  <a:lnTo>
                    <a:pt x="7904378" y="1151623"/>
                  </a:lnTo>
                  <a:lnTo>
                    <a:pt x="7948993" y="1135646"/>
                  </a:lnTo>
                  <a:lnTo>
                    <a:pt x="7991843" y="1115390"/>
                  </a:lnTo>
                  <a:lnTo>
                    <a:pt x="8032610" y="1091006"/>
                  </a:lnTo>
                  <a:lnTo>
                    <a:pt x="8070964" y="1062609"/>
                  </a:lnTo>
                  <a:lnTo>
                    <a:pt x="8106600" y="1030338"/>
                  </a:lnTo>
                  <a:lnTo>
                    <a:pt x="8138858" y="994714"/>
                  </a:lnTo>
                  <a:lnTo>
                    <a:pt x="8167256" y="956360"/>
                  </a:lnTo>
                  <a:lnTo>
                    <a:pt x="8191652" y="915593"/>
                  </a:lnTo>
                  <a:lnTo>
                    <a:pt x="8211896" y="872744"/>
                  </a:lnTo>
                  <a:lnTo>
                    <a:pt x="8227873" y="828128"/>
                  </a:lnTo>
                  <a:lnTo>
                    <a:pt x="8239455" y="782066"/>
                  </a:lnTo>
                  <a:lnTo>
                    <a:pt x="8246491" y="734860"/>
                  </a:lnTo>
                  <a:lnTo>
                    <a:pt x="8247024" y="724204"/>
                  </a:lnTo>
                  <a:lnTo>
                    <a:pt x="8247024" y="448411"/>
                  </a:lnTo>
                  <a:close/>
                </a:path>
                <a:path w="8288020" h="5741034">
                  <a:moveTo>
                    <a:pt x="8287994" y="4903660"/>
                  </a:moveTo>
                  <a:lnTo>
                    <a:pt x="8285620" y="4855654"/>
                  </a:lnTo>
                  <a:lnTo>
                    <a:pt x="8278584" y="4808448"/>
                  </a:lnTo>
                  <a:lnTo>
                    <a:pt x="8267001" y="4762385"/>
                  </a:lnTo>
                  <a:lnTo>
                    <a:pt x="8251025" y="4717770"/>
                  </a:lnTo>
                  <a:lnTo>
                    <a:pt x="8230768" y="4674921"/>
                  </a:lnTo>
                  <a:lnTo>
                    <a:pt x="8206384" y="4634154"/>
                  </a:lnTo>
                  <a:lnTo>
                    <a:pt x="8177987" y="4595800"/>
                  </a:lnTo>
                  <a:lnTo>
                    <a:pt x="8145716" y="4560163"/>
                  </a:lnTo>
                  <a:lnTo>
                    <a:pt x="8110093" y="4527893"/>
                  </a:lnTo>
                  <a:lnTo>
                    <a:pt x="8071726" y="4499508"/>
                  </a:lnTo>
                  <a:lnTo>
                    <a:pt x="8030972" y="4475111"/>
                  </a:lnTo>
                  <a:lnTo>
                    <a:pt x="7988122" y="4454868"/>
                  </a:lnTo>
                  <a:lnTo>
                    <a:pt x="7943507" y="4438891"/>
                  </a:lnTo>
                  <a:lnTo>
                    <a:pt x="7897431" y="4427309"/>
                  </a:lnTo>
                  <a:lnTo>
                    <a:pt x="7850238" y="4420260"/>
                  </a:lnTo>
                  <a:lnTo>
                    <a:pt x="7802219" y="4417885"/>
                  </a:lnTo>
                  <a:lnTo>
                    <a:pt x="623125" y="4417885"/>
                  </a:lnTo>
                  <a:lnTo>
                    <a:pt x="575106" y="4420260"/>
                  </a:lnTo>
                  <a:lnTo>
                    <a:pt x="527913" y="4427309"/>
                  </a:lnTo>
                  <a:lnTo>
                    <a:pt x="481838" y="4438891"/>
                  </a:lnTo>
                  <a:lnTo>
                    <a:pt x="437222" y="4454868"/>
                  </a:lnTo>
                  <a:lnTo>
                    <a:pt x="394373" y="4475111"/>
                  </a:lnTo>
                  <a:lnTo>
                    <a:pt x="353618" y="4499508"/>
                  </a:lnTo>
                  <a:lnTo>
                    <a:pt x="315264" y="4527893"/>
                  </a:lnTo>
                  <a:lnTo>
                    <a:pt x="279628" y="4560163"/>
                  </a:lnTo>
                  <a:lnTo>
                    <a:pt x="247357" y="4595800"/>
                  </a:lnTo>
                  <a:lnTo>
                    <a:pt x="218960" y="4634154"/>
                  </a:lnTo>
                  <a:lnTo>
                    <a:pt x="194576" y="4674921"/>
                  </a:lnTo>
                  <a:lnTo>
                    <a:pt x="174320" y="4717770"/>
                  </a:lnTo>
                  <a:lnTo>
                    <a:pt x="158343" y="4762385"/>
                  </a:lnTo>
                  <a:lnTo>
                    <a:pt x="146773" y="4808448"/>
                  </a:lnTo>
                  <a:lnTo>
                    <a:pt x="139725" y="4855654"/>
                  </a:lnTo>
                  <a:lnTo>
                    <a:pt x="137350" y="4903660"/>
                  </a:lnTo>
                  <a:lnTo>
                    <a:pt x="137350" y="5254726"/>
                  </a:lnTo>
                  <a:lnTo>
                    <a:pt x="139725" y="5302732"/>
                  </a:lnTo>
                  <a:lnTo>
                    <a:pt x="146773" y="5349938"/>
                  </a:lnTo>
                  <a:lnTo>
                    <a:pt x="158343" y="5396001"/>
                  </a:lnTo>
                  <a:lnTo>
                    <a:pt x="174320" y="5440616"/>
                  </a:lnTo>
                  <a:lnTo>
                    <a:pt x="194576" y="5483466"/>
                  </a:lnTo>
                  <a:lnTo>
                    <a:pt x="218960" y="5524233"/>
                  </a:lnTo>
                  <a:lnTo>
                    <a:pt x="247357" y="5562587"/>
                  </a:lnTo>
                  <a:lnTo>
                    <a:pt x="279628" y="5598211"/>
                  </a:lnTo>
                  <a:lnTo>
                    <a:pt x="315264" y="5630481"/>
                  </a:lnTo>
                  <a:lnTo>
                    <a:pt x="353618" y="5658878"/>
                  </a:lnTo>
                  <a:lnTo>
                    <a:pt x="394373" y="5683262"/>
                  </a:lnTo>
                  <a:lnTo>
                    <a:pt x="437222" y="5703519"/>
                  </a:lnTo>
                  <a:lnTo>
                    <a:pt x="481838" y="5719496"/>
                  </a:lnTo>
                  <a:lnTo>
                    <a:pt x="527913" y="5731078"/>
                  </a:lnTo>
                  <a:lnTo>
                    <a:pt x="575106" y="5738114"/>
                  </a:lnTo>
                  <a:lnTo>
                    <a:pt x="623125" y="5740501"/>
                  </a:lnTo>
                  <a:lnTo>
                    <a:pt x="7802219" y="5740501"/>
                  </a:lnTo>
                  <a:lnTo>
                    <a:pt x="7850238" y="5738114"/>
                  </a:lnTo>
                  <a:lnTo>
                    <a:pt x="7897431" y="5731078"/>
                  </a:lnTo>
                  <a:lnTo>
                    <a:pt x="7943507" y="5719496"/>
                  </a:lnTo>
                  <a:lnTo>
                    <a:pt x="7988122" y="5703519"/>
                  </a:lnTo>
                  <a:lnTo>
                    <a:pt x="8030972" y="5683262"/>
                  </a:lnTo>
                  <a:lnTo>
                    <a:pt x="8071726" y="5658878"/>
                  </a:lnTo>
                  <a:lnTo>
                    <a:pt x="8110093" y="5630481"/>
                  </a:lnTo>
                  <a:lnTo>
                    <a:pt x="8145716" y="5598211"/>
                  </a:lnTo>
                  <a:lnTo>
                    <a:pt x="8177987" y="5562587"/>
                  </a:lnTo>
                  <a:lnTo>
                    <a:pt x="8206384" y="5524233"/>
                  </a:lnTo>
                  <a:lnTo>
                    <a:pt x="8230768" y="5483466"/>
                  </a:lnTo>
                  <a:lnTo>
                    <a:pt x="8251025" y="5440616"/>
                  </a:lnTo>
                  <a:lnTo>
                    <a:pt x="8267001" y="5396001"/>
                  </a:lnTo>
                  <a:lnTo>
                    <a:pt x="8278584" y="5349938"/>
                  </a:lnTo>
                  <a:lnTo>
                    <a:pt x="8285620" y="5302732"/>
                  </a:lnTo>
                  <a:lnTo>
                    <a:pt x="8287994" y="5254726"/>
                  </a:lnTo>
                  <a:lnTo>
                    <a:pt x="8287994" y="4903660"/>
                  </a:lnTo>
                  <a:close/>
                </a:path>
              </a:pathLst>
            </a:custGeom>
            <a:solidFill>
              <a:srgbClr val="3CA7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962083" y="3048939"/>
              <a:ext cx="8150225" cy="6838315"/>
            </a:xfrm>
            <a:custGeom>
              <a:avLst/>
              <a:gdLst/>
              <a:ahLst/>
              <a:cxnLst/>
              <a:rect l="l" t="t" r="r" b="b"/>
              <a:pathLst>
                <a:path w="8150225" h="6838315">
                  <a:moveTo>
                    <a:pt x="7908582" y="6124295"/>
                  </a:moveTo>
                  <a:lnTo>
                    <a:pt x="7900479" y="6055817"/>
                  </a:lnTo>
                  <a:lnTo>
                    <a:pt x="7888910" y="6009754"/>
                  </a:lnTo>
                  <a:lnTo>
                    <a:pt x="7872920" y="5965126"/>
                  </a:lnTo>
                  <a:lnTo>
                    <a:pt x="7852677" y="5922276"/>
                  </a:lnTo>
                  <a:lnTo>
                    <a:pt x="7828280" y="5881522"/>
                  </a:lnTo>
                  <a:lnTo>
                    <a:pt x="7799895" y="5843168"/>
                  </a:lnTo>
                  <a:lnTo>
                    <a:pt x="7767625" y="5807532"/>
                  </a:lnTo>
                  <a:lnTo>
                    <a:pt x="7731988" y="5775261"/>
                  </a:lnTo>
                  <a:lnTo>
                    <a:pt x="7693634" y="5746864"/>
                  </a:lnTo>
                  <a:lnTo>
                    <a:pt x="7652867" y="5722480"/>
                  </a:lnTo>
                  <a:lnTo>
                    <a:pt x="7610030" y="5702236"/>
                  </a:lnTo>
                  <a:lnTo>
                    <a:pt x="7565403" y="5686247"/>
                  </a:lnTo>
                  <a:lnTo>
                    <a:pt x="7519340" y="5674677"/>
                  </a:lnTo>
                  <a:lnTo>
                    <a:pt x="7472134" y="5667629"/>
                  </a:lnTo>
                  <a:lnTo>
                    <a:pt x="7424128" y="5665254"/>
                  </a:lnTo>
                  <a:lnTo>
                    <a:pt x="566191" y="5665254"/>
                  </a:lnTo>
                  <a:lnTo>
                    <a:pt x="518185" y="5667629"/>
                  </a:lnTo>
                  <a:lnTo>
                    <a:pt x="470979" y="5674677"/>
                  </a:lnTo>
                  <a:lnTo>
                    <a:pt x="424916" y="5686247"/>
                  </a:lnTo>
                  <a:lnTo>
                    <a:pt x="380288" y="5702236"/>
                  </a:lnTo>
                  <a:lnTo>
                    <a:pt x="337451" y="5722480"/>
                  </a:lnTo>
                  <a:lnTo>
                    <a:pt x="296684" y="5746864"/>
                  </a:lnTo>
                  <a:lnTo>
                    <a:pt x="258330" y="5775261"/>
                  </a:lnTo>
                  <a:lnTo>
                    <a:pt x="222694" y="5807532"/>
                  </a:lnTo>
                  <a:lnTo>
                    <a:pt x="190423" y="5843168"/>
                  </a:lnTo>
                  <a:lnTo>
                    <a:pt x="162039" y="5881522"/>
                  </a:lnTo>
                  <a:lnTo>
                    <a:pt x="137642" y="5922276"/>
                  </a:lnTo>
                  <a:lnTo>
                    <a:pt x="117398" y="5965126"/>
                  </a:lnTo>
                  <a:lnTo>
                    <a:pt x="101409" y="6009754"/>
                  </a:lnTo>
                  <a:lnTo>
                    <a:pt x="89839" y="6055817"/>
                  </a:lnTo>
                  <a:lnTo>
                    <a:pt x="82791" y="6103010"/>
                  </a:lnTo>
                  <a:lnTo>
                    <a:pt x="80416" y="6151029"/>
                  </a:lnTo>
                  <a:lnTo>
                    <a:pt x="80416" y="6352095"/>
                  </a:lnTo>
                  <a:lnTo>
                    <a:pt x="82791" y="6400114"/>
                  </a:lnTo>
                  <a:lnTo>
                    <a:pt x="89839" y="6447307"/>
                  </a:lnTo>
                  <a:lnTo>
                    <a:pt x="101409" y="6493383"/>
                  </a:lnTo>
                  <a:lnTo>
                    <a:pt x="117398" y="6537998"/>
                  </a:lnTo>
                  <a:lnTo>
                    <a:pt x="137642" y="6580848"/>
                  </a:lnTo>
                  <a:lnTo>
                    <a:pt x="162039" y="6621602"/>
                  </a:lnTo>
                  <a:lnTo>
                    <a:pt x="190423" y="6659969"/>
                  </a:lnTo>
                  <a:lnTo>
                    <a:pt x="222694" y="6695592"/>
                  </a:lnTo>
                  <a:lnTo>
                    <a:pt x="258330" y="6727863"/>
                  </a:lnTo>
                  <a:lnTo>
                    <a:pt x="296684" y="6756260"/>
                  </a:lnTo>
                  <a:lnTo>
                    <a:pt x="337451" y="6780644"/>
                  </a:lnTo>
                  <a:lnTo>
                    <a:pt x="380288" y="6800901"/>
                  </a:lnTo>
                  <a:lnTo>
                    <a:pt x="424916" y="6816877"/>
                  </a:lnTo>
                  <a:lnTo>
                    <a:pt x="470979" y="6828460"/>
                  </a:lnTo>
                  <a:lnTo>
                    <a:pt x="518185" y="6835495"/>
                  </a:lnTo>
                  <a:lnTo>
                    <a:pt x="566191" y="6837870"/>
                  </a:lnTo>
                  <a:lnTo>
                    <a:pt x="7424128" y="6837870"/>
                  </a:lnTo>
                  <a:lnTo>
                    <a:pt x="7472134" y="6835495"/>
                  </a:lnTo>
                  <a:lnTo>
                    <a:pt x="7519340" y="6828460"/>
                  </a:lnTo>
                  <a:lnTo>
                    <a:pt x="7565403" y="6816877"/>
                  </a:lnTo>
                  <a:lnTo>
                    <a:pt x="7610030" y="6800901"/>
                  </a:lnTo>
                  <a:lnTo>
                    <a:pt x="7652867" y="6780644"/>
                  </a:lnTo>
                  <a:lnTo>
                    <a:pt x="7693634" y="6756260"/>
                  </a:lnTo>
                  <a:lnTo>
                    <a:pt x="7731988" y="6727863"/>
                  </a:lnTo>
                  <a:lnTo>
                    <a:pt x="7767625" y="6695592"/>
                  </a:lnTo>
                  <a:lnTo>
                    <a:pt x="7799895" y="6659969"/>
                  </a:lnTo>
                  <a:lnTo>
                    <a:pt x="7828280" y="6621602"/>
                  </a:lnTo>
                  <a:lnTo>
                    <a:pt x="7852677" y="6580848"/>
                  </a:lnTo>
                  <a:lnTo>
                    <a:pt x="7872920" y="6537998"/>
                  </a:lnTo>
                  <a:lnTo>
                    <a:pt x="7888910" y="6493383"/>
                  </a:lnTo>
                  <a:lnTo>
                    <a:pt x="7900479" y="6447307"/>
                  </a:lnTo>
                  <a:lnTo>
                    <a:pt x="7907528" y="6400114"/>
                  </a:lnTo>
                  <a:lnTo>
                    <a:pt x="7908582" y="6378829"/>
                  </a:lnTo>
                  <a:lnTo>
                    <a:pt x="7908582" y="6124295"/>
                  </a:lnTo>
                  <a:close/>
                </a:path>
                <a:path w="8150225" h="6838315">
                  <a:moveTo>
                    <a:pt x="7973149" y="485775"/>
                  </a:moveTo>
                  <a:lnTo>
                    <a:pt x="7970774" y="437769"/>
                  </a:lnTo>
                  <a:lnTo>
                    <a:pt x="7963725" y="390563"/>
                  </a:lnTo>
                  <a:lnTo>
                    <a:pt x="7952156" y="344500"/>
                  </a:lnTo>
                  <a:lnTo>
                    <a:pt x="7936179" y="299872"/>
                  </a:lnTo>
                  <a:lnTo>
                    <a:pt x="7915923" y="257035"/>
                  </a:lnTo>
                  <a:lnTo>
                    <a:pt x="7891539" y="216268"/>
                  </a:lnTo>
                  <a:lnTo>
                    <a:pt x="7863141" y="177914"/>
                  </a:lnTo>
                  <a:lnTo>
                    <a:pt x="7830871" y="142278"/>
                  </a:lnTo>
                  <a:lnTo>
                    <a:pt x="7795234" y="110007"/>
                  </a:lnTo>
                  <a:lnTo>
                    <a:pt x="7756880" y="81622"/>
                  </a:lnTo>
                  <a:lnTo>
                    <a:pt x="7716126" y="57226"/>
                  </a:lnTo>
                  <a:lnTo>
                    <a:pt x="7673276" y="36982"/>
                  </a:lnTo>
                  <a:lnTo>
                    <a:pt x="7628661" y="20993"/>
                  </a:lnTo>
                  <a:lnTo>
                    <a:pt x="7582586" y="9423"/>
                  </a:lnTo>
                  <a:lnTo>
                    <a:pt x="7535392" y="2374"/>
                  </a:lnTo>
                  <a:lnTo>
                    <a:pt x="7487374" y="0"/>
                  </a:lnTo>
                  <a:lnTo>
                    <a:pt x="517144" y="0"/>
                  </a:lnTo>
                  <a:lnTo>
                    <a:pt x="469125" y="2374"/>
                  </a:lnTo>
                  <a:lnTo>
                    <a:pt x="421932" y="9423"/>
                  </a:lnTo>
                  <a:lnTo>
                    <a:pt x="375856" y="20993"/>
                  </a:lnTo>
                  <a:lnTo>
                    <a:pt x="331241" y="36982"/>
                  </a:lnTo>
                  <a:lnTo>
                    <a:pt x="288391" y="57226"/>
                  </a:lnTo>
                  <a:lnTo>
                    <a:pt x="247637" y="81622"/>
                  </a:lnTo>
                  <a:lnTo>
                    <a:pt x="209270" y="110007"/>
                  </a:lnTo>
                  <a:lnTo>
                    <a:pt x="173647" y="142278"/>
                  </a:lnTo>
                  <a:lnTo>
                    <a:pt x="141376" y="177914"/>
                  </a:lnTo>
                  <a:lnTo>
                    <a:pt x="112979" y="216268"/>
                  </a:lnTo>
                  <a:lnTo>
                    <a:pt x="88595" y="257035"/>
                  </a:lnTo>
                  <a:lnTo>
                    <a:pt x="68338" y="299872"/>
                  </a:lnTo>
                  <a:lnTo>
                    <a:pt x="52362" y="344500"/>
                  </a:lnTo>
                  <a:lnTo>
                    <a:pt x="40779" y="390563"/>
                  </a:lnTo>
                  <a:lnTo>
                    <a:pt x="33743" y="437769"/>
                  </a:lnTo>
                  <a:lnTo>
                    <a:pt x="31369" y="485775"/>
                  </a:lnTo>
                  <a:lnTo>
                    <a:pt x="31369" y="572033"/>
                  </a:lnTo>
                  <a:lnTo>
                    <a:pt x="33743" y="620039"/>
                  </a:lnTo>
                  <a:lnTo>
                    <a:pt x="40779" y="667245"/>
                  </a:lnTo>
                  <a:lnTo>
                    <a:pt x="52362" y="713308"/>
                  </a:lnTo>
                  <a:lnTo>
                    <a:pt x="68338" y="757923"/>
                  </a:lnTo>
                  <a:lnTo>
                    <a:pt x="88595" y="800773"/>
                  </a:lnTo>
                  <a:lnTo>
                    <a:pt x="112979" y="841540"/>
                  </a:lnTo>
                  <a:lnTo>
                    <a:pt x="141376" y="879894"/>
                  </a:lnTo>
                  <a:lnTo>
                    <a:pt x="173647" y="915517"/>
                  </a:lnTo>
                  <a:lnTo>
                    <a:pt x="209270" y="947788"/>
                  </a:lnTo>
                  <a:lnTo>
                    <a:pt x="247637" y="976185"/>
                  </a:lnTo>
                  <a:lnTo>
                    <a:pt x="288391" y="1000582"/>
                  </a:lnTo>
                  <a:lnTo>
                    <a:pt x="331241" y="1020826"/>
                  </a:lnTo>
                  <a:lnTo>
                    <a:pt x="375856" y="1036802"/>
                  </a:lnTo>
                  <a:lnTo>
                    <a:pt x="421932" y="1048385"/>
                  </a:lnTo>
                  <a:lnTo>
                    <a:pt x="469125" y="1055433"/>
                  </a:lnTo>
                  <a:lnTo>
                    <a:pt x="517144" y="1057808"/>
                  </a:lnTo>
                  <a:lnTo>
                    <a:pt x="7487374" y="1057808"/>
                  </a:lnTo>
                  <a:lnTo>
                    <a:pt x="7535392" y="1055433"/>
                  </a:lnTo>
                  <a:lnTo>
                    <a:pt x="7582586" y="1048385"/>
                  </a:lnTo>
                  <a:lnTo>
                    <a:pt x="7628661" y="1036802"/>
                  </a:lnTo>
                  <a:lnTo>
                    <a:pt x="7673276" y="1020826"/>
                  </a:lnTo>
                  <a:lnTo>
                    <a:pt x="7716126" y="1000582"/>
                  </a:lnTo>
                  <a:lnTo>
                    <a:pt x="7756880" y="976185"/>
                  </a:lnTo>
                  <a:lnTo>
                    <a:pt x="7795234" y="947788"/>
                  </a:lnTo>
                  <a:lnTo>
                    <a:pt x="7830871" y="915517"/>
                  </a:lnTo>
                  <a:lnTo>
                    <a:pt x="7863141" y="879894"/>
                  </a:lnTo>
                  <a:lnTo>
                    <a:pt x="7891539" y="841540"/>
                  </a:lnTo>
                  <a:lnTo>
                    <a:pt x="7915923" y="800773"/>
                  </a:lnTo>
                  <a:lnTo>
                    <a:pt x="7936179" y="757923"/>
                  </a:lnTo>
                  <a:lnTo>
                    <a:pt x="7952156" y="713308"/>
                  </a:lnTo>
                  <a:lnTo>
                    <a:pt x="7963725" y="667245"/>
                  </a:lnTo>
                  <a:lnTo>
                    <a:pt x="7970774" y="620039"/>
                  </a:lnTo>
                  <a:lnTo>
                    <a:pt x="7973149" y="572033"/>
                  </a:lnTo>
                  <a:lnTo>
                    <a:pt x="7973149" y="485775"/>
                  </a:lnTo>
                  <a:close/>
                </a:path>
                <a:path w="8150225" h="6838315">
                  <a:moveTo>
                    <a:pt x="8052486" y="4720945"/>
                  </a:moveTo>
                  <a:lnTo>
                    <a:pt x="8044116" y="4646904"/>
                  </a:lnTo>
                  <a:lnTo>
                    <a:pt x="8032534" y="4600841"/>
                  </a:lnTo>
                  <a:lnTo>
                    <a:pt x="8016557" y="4556226"/>
                  </a:lnTo>
                  <a:lnTo>
                    <a:pt x="7996314" y="4513377"/>
                  </a:lnTo>
                  <a:lnTo>
                    <a:pt x="7971917" y="4472610"/>
                  </a:lnTo>
                  <a:lnTo>
                    <a:pt x="7943532" y="4434256"/>
                  </a:lnTo>
                  <a:lnTo>
                    <a:pt x="7911262" y="4398632"/>
                  </a:lnTo>
                  <a:lnTo>
                    <a:pt x="7875625" y="4366361"/>
                  </a:lnTo>
                  <a:lnTo>
                    <a:pt x="7837271" y="4337964"/>
                  </a:lnTo>
                  <a:lnTo>
                    <a:pt x="7796504" y="4313580"/>
                  </a:lnTo>
                  <a:lnTo>
                    <a:pt x="7753655" y="4293324"/>
                  </a:lnTo>
                  <a:lnTo>
                    <a:pt x="7709040" y="4277347"/>
                  </a:lnTo>
                  <a:lnTo>
                    <a:pt x="7662977" y="4265765"/>
                  </a:lnTo>
                  <a:lnTo>
                    <a:pt x="7615771" y="4258729"/>
                  </a:lnTo>
                  <a:lnTo>
                    <a:pt x="7567765" y="4256341"/>
                  </a:lnTo>
                  <a:lnTo>
                    <a:pt x="556704" y="4256341"/>
                  </a:lnTo>
                  <a:lnTo>
                    <a:pt x="508698" y="4258729"/>
                  </a:lnTo>
                  <a:lnTo>
                    <a:pt x="461492" y="4265765"/>
                  </a:lnTo>
                  <a:lnTo>
                    <a:pt x="415429" y="4277347"/>
                  </a:lnTo>
                  <a:lnTo>
                    <a:pt x="370801" y="4293324"/>
                  </a:lnTo>
                  <a:lnTo>
                    <a:pt x="327964" y="4313580"/>
                  </a:lnTo>
                  <a:lnTo>
                    <a:pt x="287197" y="4337964"/>
                  </a:lnTo>
                  <a:lnTo>
                    <a:pt x="248843" y="4366361"/>
                  </a:lnTo>
                  <a:lnTo>
                    <a:pt x="213207" y="4398632"/>
                  </a:lnTo>
                  <a:lnTo>
                    <a:pt x="180936" y="4434256"/>
                  </a:lnTo>
                  <a:lnTo>
                    <a:pt x="152552" y="4472610"/>
                  </a:lnTo>
                  <a:lnTo>
                    <a:pt x="128155" y="4513377"/>
                  </a:lnTo>
                  <a:lnTo>
                    <a:pt x="107911" y="4556226"/>
                  </a:lnTo>
                  <a:lnTo>
                    <a:pt x="91922" y="4600841"/>
                  </a:lnTo>
                  <a:lnTo>
                    <a:pt x="80352" y="4646904"/>
                  </a:lnTo>
                  <a:lnTo>
                    <a:pt x="73304" y="4694110"/>
                  </a:lnTo>
                  <a:lnTo>
                    <a:pt x="70929" y="4742116"/>
                  </a:lnTo>
                  <a:lnTo>
                    <a:pt x="70929" y="5055654"/>
                  </a:lnTo>
                  <a:lnTo>
                    <a:pt x="73304" y="5103673"/>
                  </a:lnTo>
                  <a:lnTo>
                    <a:pt x="80352" y="5150866"/>
                  </a:lnTo>
                  <a:lnTo>
                    <a:pt x="91922" y="5196929"/>
                  </a:lnTo>
                  <a:lnTo>
                    <a:pt x="107911" y="5241556"/>
                  </a:lnTo>
                  <a:lnTo>
                    <a:pt x="128155" y="5284406"/>
                  </a:lnTo>
                  <a:lnTo>
                    <a:pt x="152552" y="5325161"/>
                  </a:lnTo>
                  <a:lnTo>
                    <a:pt x="180936" y="5363515"/>
                  </a:lnTo>
                  <a:lnTo>
                    <a:pt x="213207" y="5399151"/>
                  </a:lnTo>
                  <a:lnTo>
                    <a:pt x="248843" y="5431421"/>
                  </a:lnTo>
                  <a:lnTo>
                    <a:pt x="287197" y="5459819"/>
                  </a:lnTo>
                  <a:lnTo>
                    <a:pt x="327964" y="5484203"/>
                  </a:lnTo>
                  <a:lnTo>
                    <a:pt x="370801" y="5504446"/>
                  </a:lnTo>
                  <a:lnTo>
                    <a:pt x="415429" y="5520436"/>
                  </a:lnTo>
                  <a:lnTo>
                    <a:pt x="461492" y="5532005"/>
                  </a:lnTo>
                  <a:lnTo>
                    <a:pt x="508698" y="5539054"/>
                  </a:lnTo>
                  <a:lnTo>
                    <a:pt x="556704" y="5541429"/>
                  </a:lnTo>
                  <a:lnTo>
                    <a:pt x="7567765" y="5541429"/>
                  </a:lnTo>
                  <a:lnTo>
                    <a:pt x="7615771" y="5539054"/>
                  </a:lnTo>
                  <a:lnTo>
                    <a:pt x="7662977" y="5532005"/>
                  </a:lnTo>
                  <a:lnTo>
                    <a:pt x="7709040" y="5520436"/>
                  </a:lnTo>
                  <a:lnTo>
                    <a:pt x="7753655" y="5504446"/>
                  </a:lnTo>
                  <a:lnTo>
                    <a:pt x="7796504" y="5484203"/>
                  </a:lnTo>
                  <a:lnTo>
                    <a:pt x="7837271" y="5459819"/>
                  </a:lnTo>
                  <a:lnTo>
                    <a:pt x="7875625" y="5431421"/>
                  </a:lnTo>
                  <a:lnTo>
                    <a:pt x="7911262" y="5399151"/>
                  </a:lnTo>
                  <a:lnTo>
                    <a:pt x="7943532" y="5363515"/>
                  </a:lnTo>
                  <a:lnTo>
                    <a:pt x="7971917" y="5325161"/>
                  </a:lnTo>
                  <a:lnTo>
                    <a:pt x="7996314" y="5284406"/>
                  </a:lnTo>
                  <a:lnTo>
                    <a:pt x="8016557" y="5241556"/>
                  </a:lnTo>
                  <a:lnTo>
                    <a:pt x="8032534" y="5196929"/>
                  </a:lnTo>
                  <a:lnTo>
                    <a:pt x="8044116" y="5150866"/>
                  </a:lnTo>
                  <a:lnTo>
                    <a:pt x="8051165" y="5103673"/>
                  </a:lnTo>
                  <a:lnTo>
                    <a:pt x="8052486" y="5076825"/>
                  </a:lnTo>
                  <a:lnTo>
                    <a:pt x="8052486" y="4720945"/>
                  </a:lnTo>
                  <a:close/>
                </a:path>
                <a:path w="8150225" h="6838315">
                  <a:moveTo>
                    <a:pt x="8149704" y="3303397"/>
                  </a:moveTo>
                  <a:lnTo>
                    <a:pt x="8141221" y="3227133"/>
                  </a:lnTo>
                  <a:lnTo>
                    <a:pt x="8129651" y="3181070"/>
                  </a:lnTo>
                  <a:lnTo>
                    <a:pt x="8113674" y="3136455"/>
                  </a:lnTo>
                  <a:lnTo>
                    <a:pt x="8093418" y="3093605"/>
                  </a:lnTo>
                  <a:lnTo>
                    <a:pt x="8069034" y="3052838"/>
                  </a:lnTo>
                  <a:lnTo>
                    <a:pt x="8040637" y="3014484"/>
                  </a:lnTo>
                  <a:lnTo>
                    <a:pt x="8008366" y="2978861"/>
                  </a:lnTo>
                  <a:lnTo>
                    <a:pt x="7972742" y="2946590"/>
                  </a:lnTo>
                  <a:lnTo>
                    <a:pt x="7934376" y="2918193"/>
                  </a:lnTo>
                  <a:lnTo>
                    <a:pt x="7893621" y="2893809"/>
                  </a:lnTo>
                  <a:lnTo>
                    <a:pt x="7850772" y="2873552"/>
                  </a:lnTo>
                  <a:lnTo>
                    <a:pt x="7806156" y="2857576"/>
                  </a:lnTo>
                  <a:lnTo>
                    <a:pt x="7760081" y="2845993"/>
                  </a:lnTo>
                  <a:lnTo>
                    <a:pt x="7712888" y="2838958"/>
                  </a:lnTo>
                  <a:lnTo>
                    <a:pt x="7664869" y="2836570"/>
                  </a:lnTo>
                  <a:lnTo>
                    <a:pt x="566191" y="2836570"/>
                  </a:lnTo>
                  <a:lnTo>
                    <a:pt x="518185" y="2838958"/>
                  </a:lnTo>
                  <a:lnTo>
                    <a:pt x="470979" y="2845993"/>
                  </a:lnTo>
                  <a:lnTo>
                    <a:pt x="424916" y="2857576"/>
                  </a:lnTo>
                  <a:lnTo>
                    <a:pt x="380301" y="2873552"/>
                  </a:lnTo>
                  <a:lnTo>
                    <a:pt x="337451" y="2893809"/>
                  </a:lnTo>
                  <a:lnTo>
                    <a:pt x="296684" y="2918193"/>
                  </a:lnTo>
                  <a:lnTo>
                    <a:pt x="258330" y="2946590"/>
                  </a:lnTo>
                  <a:lnTo>
                    <a:pt x="222694" y="2978861"/>
                  </a:lnTo>
                  <a:lnTo>
                    <a:pt x="190423" y="3014484"/>
                  </a:lnTo>
                  <a:lnTo>
                    <a:pt x="162039" y="3052838"/>
                  </a:lnTo>
                  <a:lnTo>
                    <a:pt x="137642" y="3093605"/>
                  </a:lnTo>
                  <a:lnTo>
                    <a:pt x="117398" y="3136455"/>
                  </a:lnTo>
                  <a:lnTo>
                    <a:pt x="101422" y="3181070"/>
                  </a:lnTo>
                  <a:lnTo>
                    <a:pt x="89839" y="3227133"/>
                  </a:lnTo>
                  <a:lnTo>
                    <a:pt x="82791" y="3274339"/>
                  </a:lnTo>
                  <a:lnTo>
                    <a:pt x="80416" y="3322345"/>
                  </a:lnTo>
                  <a:lnTo>
                    <a:pt x="80416" y="3646741"/>
                  </a:lnTo>
                  <a:lnTo>
                    <a:pt x="82791" y="3694760"/>
                  </a:lnTo>
                  <a:lnTo>
                    <a:pt x="89839" y="3741966"/>
                  </a:lnTo>
                  <a:lnTo>
                    <a:pt x="101422" y="3788029"/>
                  </a:lnTo>
                  <a:lnTo>
                    <a:pt x="117398" y="3832644"/>
                  </a:lnTo>
                  <a:lnTo>
                    <a:pt x="137642" y="3875494"/>
                  </a:lnTo>
                  <a:lnTo>
                    <a:pt x="162039" y="3916261"/>
                  </a:lnTo>
                  <a:lnTo>
                    <a:pt x="190423" y="3954615"/>
                  </a:lnTo>
                  <a:lnTo>
                    <a:pt x="222694" y="3990238"/>
                  </a:lnTo>
                  <a:lnTo>
                    <a:pt x="258330" y="4022509"/>
                  </a:lnTo>
                  <a:lnTo>
                    <a:pt x="296684" y="4050906"/>
                  </a:lnTo>
                  <a:lnTo>
                    <a:pt x="337451" y="4075290"/>
                  </a:lnTo>
                  <a:lnTo>
                    <a:pt x="380301" y="4095546"/>
                  </a:lnTo>
                  <a:lnTo>
                    <a:pt x="424916" y="4111523"/>
                  </a:lnTo>
                  <a:lnTo>
                    <a:pt x="470979" y="4123105"/>
                  </a:lnTo>
                  <a:lnTo>
                    <a:pt x="518185" y="4130141"/>
                  </a:lnTo>
                  <a:lnTo>
                    <a:pt x="566191" y="4132516"/>
                  </a:lnTo>
                  <a:lnTo>
                    <a:pt x="7664869" y="4132516"/>
                  </a:lnTo>
                  <a:lnTo>
                    <a:pt x="7712888" y="4130141"/>
                  </a:lnTo>
                  <a:lnTo>
                    <a:pt x="7760081" y="4123105"/>
                  </a:lnTo>
                  <a:lnTo>
                    <a:pt x="7806156" y="4111523"/>
                  </a:lnTo>
                  <a:lnTo>
                    <a:pt x="7850772" y="4095546"/>
                  </a:lnTo>
                  <a:lnTo>
                    <a:pt x="7893621" y="4075290"/>
                  </a:lnTo>
                  <a:lnTo>
                    <a:pt x="7934376" y="4050906"/>
                  </a:lnTo>
                  <a:lnTo>
                    <a:pt x="7972742" y="4022509"/>
                  </a:lnTo>
                  <a:lnTo>
                    <a:pt x="8008366" y="3990238"/>
                  </a:lnTo>
                  <a:lnTo>
                    <a:pt x="8040637" y="3954615"/>
                  </a:lnTo>
                  <a:lnTo>
                    <a:pt x="8069034" y="3916261"/>
                  </a:lnTo>
                  <a:lnTo>
                    <a:pt x="8093418" y="3875494"/>
                  </a:lnTo>
                  <a:lnTo>
                    <a:pt x="8113674" y="3832644"/>
                  </a:lnTo>
                  <a:lnTo>
                    <a:pt x="8129651" y="3788029"/>
                  </a:lnTo>
                  <a:lnTo>
                    <a:pt x="8141221" y="3741966"/>
                  </a:lnTo>
                  <a:lnTo>
                    <a:pt x="8148269" y="3694760"/>
                  </a:lnTo>
                  <a:lnTo>
                    <a:pt x="8149704" y="3665702"/>
                  </a:lnTo>
                  <a:lnTo>
                    <a:pt x="8149704" y="3303397"/>
                  </a:lnTo>
                  <a:close/>
                </a:path>
                <a:path w="8150225" h="6838315">
                  <a:moveTo>
                    <a:pt x="8150072" y="1716481"/>
                  </a:moveTo>
                  <a:lnTo>
                    <a:pt x="8141233" y="1632788"/>
                  </a:lnTo>
                  <a:lnTo>
                    <a:pt x="8129651" y="1586725"/>
                  </a:lnTo>
                  <a:lnTo>
                    <a:pt x="8113674" y="1542110"/>
                  </a:lnTo>
                  <a:lnTo>
                    <a:pt x="8093418" y="1499260"/>
                  </a:lnTo>
                  <a:lnTo>
                    <a:pt x="8069034" y="1458493"/>
                  </a:lnTo>
                  <a:lnTo>
                    <a:pt x="8040637" y="1420139"/>
                  </a:lnTo>
                  <a:lnTo>
                    <a:pt x="8008366" y="1384503"/>
                  </a:lnTo>
                  <a:lnTo>
                    <a:pt x="7972742" y="1352232"/>
                  </a:lnTo>
                  <a:lnTo>
                    <a:pt x="7934376" y="1323848"/>
                  </a:lnTo>
                  <a:lnTo>
                    <a:pt x="7893621" y="1299451"/>
                  </a:lnTo>
                  <a:lnTo>
                    <a:pt x="7850772" y="1279207"/>
                  </a:lnTo>
                  <a:lnTo>
                    <a:pt x="7806156" y="1263230"/>
                  </a:lnTo>
                  <a:lnTo>
                    <a:pt x="7760081" y="1251648"/>
                  </a:lnTo>
                  <a:lnTo>
                    <a:pt x="7712888" y="1244600"/>
                  </a:lnTo>
                  <a:lnTo>
                    <a:pt x="7664869" y="1242225"/>
                  </a:lnTo>
                  <a:lnTo>
                    <a:pt x="485775" y="1242225"/>
                  </a:lnTo>
                  <a:lnTo>
                    <a:pt x="437756" y="1244600"/>
                  </a:lnTo>
                  <a:lnTo>
                    <a:pt x="390563" y="1251648"/>
                  </a:lnTo>
                  <a:lnTo>
                    <a:pt x="344487" y="1263230"/>
                  </a:lnTo>
                  <a:lnTo>
                    <a:pt x="299872" y="1279207"/>
                  </a:lnTo>
                  <a:lnTo>
                    <a:pt x="257022" y="1299451"/>
                  </a:lnTo>
                  <a:lnTo>
                    <a:pt x="216268" y="1323848"/>
                  </a:lnTo>
                  <a:lnTo>
                    <a:pt x="177914" y="1352232"/>
                  </a:lnTo>
                  <a:lnTo>
                    <a:pt x="142278" y="1384503"/>
                  </a:lnTo>
                  <a:lnTo>
                    <a:pt x="110007" y="1420139"/>
                  </a:lnTo>
                  <a:lnTo>
                    <a:pt x="81610" y="1458493"/>
                  </a:lnTo>
                  <a:lnTo>
                    <a:pt x="57226" y="1499260"/>
                  </a:lnTo>
                  <a:lnTo>
                    <a:pt x="36969" y="1542110"/>
                  </a:lnTo>
                  <a:lnTo>
                    <a:pt x="20993" y="1586725"/>
                  </a:lnTo>
                  <a:lnTo>
                    <a:pt x="9423" y="1632788"/>
                  </a:lnTo>
                  <a:lnTo>
                    <a:pt x="2374" y="1679994"/>
                  </a:lnTo>
                  <a:lnTo>
                    <a:pt x="0" y="1728000"/>
                  </a:lnTo>
                  <a:lnTo>
                    <a:pt x="0" y="2090483"/>
                  </a:lnTo>
                  <a:lnTo>
                    <a:pt x="2374" y="2138489"/>
                  </a:lnTo>
                  <a:lnTo>
                    <a:pt x="9423" y="2185695"/>
                  </a:lnTo>
                  <a:lnTo>
                    <a:pt x="20993" y="2231758"/>
                  </a:lnTo>
                  <a:lnTo>
                    <a:pt x="36969" y="2276373"/>
                  </a:lnTo>
                  <a:lnTo>
                    <a:pt x="57226" y="2319223"/>
                  </a:lnTo>
                  <a:lnTo>
                    <a:pt x="81610" y="2359990"/>
                  </a:lnTo>
                  <a:lnTo>
                    <a:pt x="110007" y="2398344"/>
                  </a:lnTo>
                  <a:lnTo>
                    <a:pt x="142278" y="2433980"/>
                  </a:lnTo>
                  <a:lnTo>
                    <a:pt x="177914" y="2466251"/>
                  </a:lnTo>
                  <a:lnTo>
                    <a:pt x="216268" y="2494635"/>
                  </a:lnTo>
                  <a:lnTo>
                    <a:pt x="257022" y="2519032"/>
                  </a:lnTo>
                  <a:lnTo>
                    <a:pt x="299872" y="2539276"/>
                  </a:lnTo>
                  <a:lnTo>
                    <a:pt x="344487" y="2555252"/>
                  </a:lnTo>
                  <a:lnTo>
                    <a:pt x="390563" y="2566835"/>
                  </a:lnTo>
                  <a:lnTo>
                    <a:pt x="437756" y="2573883"/>
                  </a:lnTo>
                  <a:lnTo>
                    <a:pt x="485775" y="2576258"/>
                  </a:lnTo>
                  <a:lnTo>
                    <a:pt x="7664869" y="2576258"/>
                  </a:lnTo>
                  <a:lnTo>
                    <a:pt x="7712888" y="2573883"/>
                  </a:lnTo>
                  <a:lnTo>
                    <a:pt x="7760081" y="2566835"/>
                  </a:lnTo>
                  <a:lnTo>
                    <a:pt x="7806156" y="2555252"/>
                  </a:lnTo>
                  <a:lnTo>
                    <a:pt x="7850772" y="2539276"/>
                  </a:lnTo>
                  <a:lnTo>
                    <a:pt x="7893621" y="2519032"/>
                  </a:lnTo>
                  <a:lnTo>
                    <a:pt x="7934376" y="2494635"/>
                  </a:lnTo>
                  <a:lnTo>
                    <a:pt x="7972742" y="2466251"/>
                  </a:lnTo>
                  <a:lnTo>
                    <a:pt x="8008366" y="2433980"/>
                  </a:lnTo>
                  <a:lnTo>
                    <a:pt x="8040637" y="2398344"/>
                  </a:lnTo>
                  <a:lnTo>
                    <a:pt x="8069034" y="2359990"/>
                  </a:lnTo>
                  <a:lnTo>
                    <a:pt x="8093418" y="2319223"/>
                  </a:lnTo>
                  <a:lnTo>
                    <a:pt x="8113674" y="2276373"/>
                  </a:lnTo>
                  <a:lnTo>
                    <a:pt x="8129651" y="2231758"/>
                  </a:lnTo>
                  <a:lnTo>
                    <a:pt x="8141233" y="2185695"/>
                  </a:lnTo>
                  <a:lnTo>
                    <a:pt x="8148269" y="2138489"/>
                  </a:lnTo>
                  <a:lnTo>
                    <a:pt x="8150072" y="2102002"/>
                  </a:lnTo>
                  <a:lnTo>
                    <a:pt x="8150072" y="1716481"/>
                  </a:lnTo>
                  <a:close/>
                </a:path>
              </a:pathLst>
            </a:custGeom>
            <a:solidFill>
              <a:srgbClr val="82DA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43987" y="422287"/>
              <a:ext cx="4322445" cy="66675"/>
            </a:xfrm>
            <a:custGeom>
              <a:avLst/>
              <a:gdLst/>
              <a:ahLst/>
              <a:cxnLst/>
              <a:rect l="l" t="t" r="r" b="b"/>
              <a:pathLst>
                <a:path w="4322444" h="66675">
                  <a:moveTo>
                    <a:pt x="400050" y="0"/>
                  </a:moveTo>
                  <a:lnTo>
                    <a:pt x="0" y="0"/>
                  </a:lnTo>
                  <a:lnTo>
                    <a:pt x="0" y="66675"/>
                  </a:lnTo>
                  <a:lnTo>
                    <a:pt x="400050" y="66675"/>
                  </a:lnTo>
                  <a:lnTo>
                    <a:pt x="400050" y="0"/>
                  </a:lnTo>
                  <a:close/>
                </a:path>
                <a:path w="4322444" h="66675">
                  <a:moveTo>
                    <a:pt x="866775" y="0"/>
                  </a:moveTo>
                  <a:lnTo>
                    <a:pt x="466725" y="0"/>
                  </a:lnTo>
                  <a:lnTo>
                    <a:pt x="466725" y="66675"/>
                  </a:lnTo>
                  <a:lnTo>
                    <a:pt x="866775" y="66675"/>
                  </a:lnTo>
                  <a:lnTo>
                    <a:pt x="866775" y="0"/>
                  </a:lnTo>
                  <a:close/>
                </a:path>
                <a:path w="4322444" h="66675">
                  <a:moveTo>
                    <a:pt x="1333500" y="0"/>
                  </a:moveTo>
                  <a:lnTo>
                    <a:pt x="933450" y="0"/>
                  </a:lnTo>
                  <a:lnTo>
                    <a:pt x="933450" y="66675"/>
                  </a:lnTo>
                  <a:lnTo>
                    <a:pt x="1333500" y="66675"/>
                  </a:lnTo>
                  <a:lnTo>
                    <a:pt x="1333500" y="0"/>
                  </a:lnTo>
                  <a:close/>
                </a:path>
                <a:path w="4322444" h="66675">
                  <a:moveTo>
                    <a:pt x="1800225" y="0"/>
                  </a:moveTo>
                  <a:lnTo>
                    <a:pt x="1400175" y="0"/>
                  </a:lnTo>
                  <a:lnTo>
                    <a:pt x="1400175" y="66675"/>
                  </a:lnTo>
                  <a:lnTo>
                    <a:pt x="1800225" y="66675"/>
                  </a:lnTo>
                  <a:lnTo>
                    <a:pt x="1800225" y="0"/>
                  </a:lnTo>
                  <a:close/>
                </a:path>
                <a:path w="4322444" h="66675">
                  <a:moveTo>
                    <a:pt x="2266950" y="0"/>
                  </a:moveTo>
                  <a:lnTo>
                    <a:pt x="1866900" y="0"/>
                  </a:lnTo>
                  <a:lnTo>
                    <a:pt x="1866900" y="66675"/>
                  </a:lnTo>
                  <a:lnTo>
                    <a:pt x="2266950" y="66675"/>
                  </a:lnTo>
                  <a:lnTo>
                    <a:pt x="2266950" y="0"/>
                  </a:lnTo>
                  <a:close/>
                </a:path>
                <a:path w="4322444" h="66675">
                  <a:moveTo>
                    <a:pt x="2733675" y="0"/>
                  </a:moveTo>
                  <a:lnTo>
                    <a:pt x="2333625" y="0"/>
                  </a:lnTo>
                  <a:lnTo>
                    <a:pt x="2333625" y="66675"/>
                  </a:lnTo>
                  <a:lnTo>
                    <a:pt x="2733675" y="66675"/>
                  </a:lnTo>
                  <a:lnTo>
                    <a:pt x="2733675" y="0"/>
                  </a:lnTo>
                  <a:close/>
                </a:path>
                <a:path w="4322444" h="66675">
                  <a:moveTo>
                    <a:pt x="3200400" y="0"/>
                  </a:moveTo>
                  <a:lnTo>
                    <a:pt x="2800350" y="0"/>
                  </a:lnTo>
                  <a:lnTo>
                    <a:pt x="2800350" y="66675"/>
                  </a:lnTo>
                  <a:lnTo>
                    <a:pt x="3200400" y="66675"/>
                  </a:lnTo>
                  <a:lnTo>
                    <a:pt x="3200400" y="0"/>
                  </a:lnTo>
                  <a:close/>
                </a:path>
                <a:path w="4322444" h="66675">
                  <a:moveTo>
                    <a:pt x="3667125" y="0"/>
                  </a:moveTo>
                  <a:lnTo>
                    <a:pt x="3267075" y="0"/>
                  </a:lnTo>
                  <a:lnTo>
                    <a:pt x="3267075" y="66675"/>
                  </a:lnTo>
                  <a:lnTo>
                    <a:pt x="3667125" y="66675"/>
                  </a:lnTo>
                  <a:lnTo>
                    <a:pt x="3667125" y="0"/>
                  </a:lnTo>
                  <a:close/>
                </a:path>
                <a:path w="4322444" h="66675">
                  <a:moveTo>
                    <a:pt x="4133850" y="0"/>
                  </a:moveTo>
                  <a:lnTo>
                    <a:pt x="3733800" y="0"/>
                  </a:lnTo>
                  <a:lnTo>
                    <a:pt x="3733800" y="66675"/>
                  </a:lnTo>
                  <a:lnTo>
                    <a:pt x="4133850" y="66675"/>
                  </a:lnTo>
                  <a:lnTo>
                    <a:pt x="4133850" y="0"/>
                  </a:lnTo>
                  <a:close/>
                </a:path>
                <a:path w="4322444" h="66675">
                  <a:moveTo>
                    <a:pt x="4321975" y="0"/>
                  </a:moveTo>
                  <a:lnTo>
                    <a:pt x="4200525" y="0"/>
                  </a:lnTo>
                  <a:lnTo>
                    <a:pt x="4200525" y="66675"/>
                  </a:lnTo>
                  <a:lnTo>
                    <a:pt x="4321975" y="66675"/>
                  </a:lnTo>
                  <a:lnTo>
                    <a:pt x="4321975" y="0"/>
                  </a:lnTo>
                  <a:close/>
                </a:path>
              </a:pathLst>
            </a:custGeom>
            <a:solidFill>
              <a:srgbClr val="0566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482637" y="355610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200024" y="0"/>
                  </a:moveTo>
                  <a:lnTo>
                    <a:pt x="0" y="0"/>
                  </a:lnTo>
                  <a:lnTo>
                    <a:pt x="0" y="200024"/>
                  </a:lnTo>
                  <a:lnTo>
                    <a:pt x="200024" y="200024"/>
                  </a:lnTo>
                  <a:lnTo>
                    <a:pt x="200024" y="0"/>
                  </a:lnTo>
                  <a:close/>
                </a:path>
              </a:pathLst>
            </a:custGeom>
            <a:ln w="66674">
              <a:solidFill>
                <a:srgbClr val="0566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22025" y="422287"/>
              <a:ext cx="4322445" cy="66675"/>
            </a:xfrm>
            <a:custGeom>
              <a:avLst/>
              <a:gdLst/>
              <a:ahLst/>
              <a:cxnLst/>
              <a:rect l="l" t="t" r="r" b="b"/>
              <a:pathLst>
                <a:path w="4322445" h="66675">
                  <a:moveTo>
                    <a:pt x="121437" y="0"/>
                  </a:moveTo>
                  <a:lnTo>
                    <a:pt x="0" y="0"/>
                  </a:lnTo>
                  <a:lnTo>
                    <a:pt x="0" y="66675"/>
                  </a:lnTo>
                  <a:lnTo>
                    <a:pt x="121437" y="66675"/>
                  </a:lnTo>
                  <a:lnTo>
                    <a:pt x="121437" y="0"/>
                  </a:lnTo>
                  <a:close/>
                </a:path>
                <a:path w="4322445" h="66675">
                  <a:moveTo>
                    <a:pt x="588162" y="0"/>
                  </a:moveTo>
                  <a:lnTo>
                    <a:pt x="188112" y="0"/>
                  </a:lnTo>
                  <a:lnTo>
                    <a:pt x="188112" y="66675"/>
                  </a:lnTo>
                  <a:lnTo>
                    <a:pt x="588162" y="66675"/>
                  </a:lnTo>
                  <a:lnTo>
                    <a:pt x="588162" y="0"/>
                  </a:lnTo>
                  <a:close/>
                </a:path>
                <a:path w="4322445" h="66675">
                  <a:moveTo>
                    <a:pt x="1054887" y="0"/>
                  </a:moveTo>
                  <a:lnTo>
                    <a:pt x="654837" y="0"/>
                  </a:lnTo>
                  <a:lnTo>
                    <a:pt x="654837" y="66675"/>
                  </a:lnTo>
                  <a:lnTo>
                    <a:pt x="1054887" y="66675"/>
                  </a:lnTo>
                  <a:lnTo>
                    <a:pt x="1054887" y="0"/>
                  </a:lnTo>
                  <a:close/>
                </a:path>
                <a:path w="4322445" h="66675">
                  <a:moveTo>
                    <a:pt x="1521612" y="0"/>
                  </a:moveTo>
                  <a:lnTo>
                    <a:pt x="1121562" y="0"/>
                  </a:lnTo>
                  <a:lnTo>
                    <a:pt x="1121562" y="66675"/>
                  </a:lnTo>
                  <a:lnTo>
                    <a:pt x="1521612" y="66675"/>
                  </a:lnTo>
                  <a:lnTo>
                    <a:pt x="1521612" y="0"/>
                  </a:lnTo>
                  <a:close/>
                </a:path>
                <a:path w="4322445" h="66675">
                  <a:moveTo>
                    <a:pt x="1988337" y="0"/>
                  </a:moveTo>
                  <a:lnTo>
                    <a:pt x="1588287" y="0"/>
                  </a:lnTo>
                  <a:lnTo>
                    <a:pt x="1588287" y="66675"/>
                  </a:lnTo>
                  <a:lnTo>
                    <a:pt x="1988337" y="66675"/>
                  </a:lnTo>
                  <a:lnTo>
                    <a:pt x="1988337" y="0"/>
                  </a:lnTo>
                  <a:close/>
                </a:path>
                <a:path w="4322445" h="66675">
                  <a:moveTo>
                    <a:pt x="2455062" y="0"/>
                  </a:moveTo>
                  <a:lnTo>
                    <a:pt x="2055012" y="0"/>
                  </a:lnTo>
                  <a:lnTo>
                    <a:pt x="2055012" y="66675"/>
                  </a:lnTo>
                  <a:lnTo>
                    <a:pt x="2455062" y="66675"/>
                  </a:lnTo>
                  <a:lnTo>
                    <a:pt x="2455062" y="0"/>
                  </a:lnTo>
                  <a:close/>
                </a:path>
                <a:path w="4322445" h="66675">
                  <a:moveTo>
                    <a:pt x="2921787" y="0"/>
                  </a:moveTo>
                  <a:lnTo>
                    <a:pt x="2521737" y="0"/>
                  </a:lnTo>
                  <a:lnTo>
                    <a:pt x="2521737" y="66675"/>
                  </a:lnTo>
                  <a:lnTo>
                    <a:pt x="2921787" y="66675"/>
                  </a:lnTo>
                  <a:lnTo>
                    <a:pt x="2921787" y="0"/>
                  </a:lnTo>
                  <a:close/>
                </a:path>
                <a:path w="4322445" h="66675">
                  <a:moveTo>
                    <a:pt x="3388512" y="0"/>
                  </a:moveTo>
                  <a:lnTo>
                    <a:pt x="2988462" y="0"/>
                  </a:lnTo>
                  <a:lnTo>
                    <a:pt x="2988462" y="66675"/>
                  </a:lnTo>
                  <a:lnTo>
                    <a:pt x="3388512" y="66675"/>
                  </a:lnTo>
                  <a:lnTo>
                    <a:pt x="3388512" y="0"/>
                  </a:lnTo>
                  <a:close/>
                </a:path>
                <a:path w="4322445" h="66675">
                  <a:moveTo>
                    <a:pt x="3855237" y="0"/>
                  </a:moveTo>
                  <a:lnTo>
                    <a:pt x="3455187" y="0"/>
                  </a:lnTo>
                  <a:lnTo>
                    <a:pt x="3455187" y="66675"/>
                  </a:lnTo>
                  <a:lnTo>
                    <a:pt x="3855237" y="66675"/>
                  </a:lnTo>
                  <a:lnTo>
                    <a:pt x="3855237" y="0"/>
                  </a:lnTo>
                  <a:close/>
                </a:path>
                <a:path w="4322445" h="66675">
                  <a:moveTo>
                    <a:pt x="4321962" y="0"/>
                  </a:moveTo>
                  <a:lnTo>
                    <a:pt x="3921912" y="0"/>
                  </a:lnTo>
                  <a:lnTo>
                    <a:pt x="3921912" y="66675"/>
                  </a:lnTo>
                  <a:lnTo>
                    <a:pt x="4321962" y="66675"/>
                  </a:lnTo>
                  <a:lnTo>
                    <a:pt x="4321962" y="0"/>
                  </a:lnTo>
                  <a:close/>
                </a:path>
              </a:pathLst>
            </a:custGeom>
            <a:solidFill>
              <a:srgbClr val="B807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05336" y="355610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0" y="200024"/>
                  </a:moveTo>
                  <a:lnTo>
                    <a:pt x="200024" y="200024"/>
                  </a:lnTo>
                  <a:lnTo>
                    <a:pt x="200024" y="0"/>
                  </a:lnTo>
                  <a:lnTo>
                    <a:pt x="0" y="0"/>
                  </a:lnTo>
                  <a:lnTo>
                    <a:pt x="0" y="200024"/>
                  </a:lnTo>
                  <a:close/>
                </a:path>
              </a:pathLst>
            </a:custGeom>
            <a:ln w="66674">
              <a:solidFill>
                <a:srgbClr val="B807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58211" y="9525"/>
              <a:ext cx="2047874" cy="13049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3260" y="0"/>
              <a:ext cx="2419349" cy="1260971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138850" y="1263173"/>
            <a:ext cx="7637145" cy="672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89400" algn="l"/>
                <a:tab pos="5095240" algn="l"/>
              </a:tabLst>
            </a:pPr>
            <a:r>
              <a:rPr sz="4250" spc="-35" dirty="0">
                <a:latin typeface="Arial"/>
                <a:cs typeface="Arial"/>
              </a:rPr>
              <a:t>V</a:t>
            </a:r>
            <a:r>
              <a:rPr sz="4250" spc="-630" dirty="0">
                <a:latin typeface="Arial"/>
                <a:cs typeface="Arial"/>
              </a:rPr>
              <a:t> </a:t>
            </a:r>
            <a:r>
              <a:rPr sz="4250" dirty="0">
                <a:latin typeface="Arial"/>
                <a:cs typeface="Arial"/>
              </a:rPr>
              <a:t>i</a:t>
            </a:r>
            <a:r>
              <a:rPr sz="4250" spc="-580" dirty="0">
                <a:latin typeface="Arial"/>
                <a:cs typeface="Arial"/>
              </a:rPr>
              <a:t> </a:t>
            </a:r>
            <a:r>
              <a:rPr sz="4250" spc="-35" dirty="0">
                <a:latin typeface="Arial"/>
                <a:cs typeface="Arial"/>
              </a:rPr>
              <a:t>n</a:t>
            </a:r>
            <a:r>
              <a:rPr sz="4250" spc="-585" dirty="0">
                <a:latin typeface="Arial"/>
                <a:cs typeface="Arial"/>
              </a:rPr>
              <a:t> </a:t>
            </a:r>
            <a:r>
              <a:rPr sz="4250" spc="-30" dirty="0">
                <a:latin typeface="Arial"/>
                <a:cs typeface="Arial"/>
              </a:rPr>
              <a:t>c</a:t>
            </a:r>
            <a:r>
              <a:rPr sz="4250" spc="-585" dirty="0">
                <a:latin typeface="Arial"/>
                <a:cs typeface="Arial"/>
              </a:rPr>
              <a:t> </a:t>
            </a:r>
            <a:r>
              <a:rPr sz="4250" spc="-35" dirty="0">
                <a:latin typeface="Arial"/>
                <a:cs typeface="Arial"/>
              </a:rPr>
              <a:t>u</a:t>
            </a:r>
            <a:r>
              <a:rPr sz="4250" spc="-585" dirty="0">
                <a:latin typeface="Arial"/>
                <a:cs typeface="Arial"/>
              </a:rPr>
              <a:t> </a:t>
            </a:r>
            <a:r>
              <a:rPr sz="4250" dirty="0">
                <a:latin typeface="Arial"/>
                <a:cs typeface="Arial"/>
              </a:rPr>
              <a:t>l</a:t>
            </a:r>
            <a:r>
              <a:rPr sz="4250" spc="-585" dirty="0">
                <a:latin typeface="Arial"/>
                <a:cs typeface="Arial"/>
              </a:rPr>
              <a:t> </a:t>
            </a:r>
            <a:r>
              <a:rPr sz="4250" spc="-30" dirty="0">
                <a:latin typeface="Arial"/>
                <a:cs typeface="Arial"/>
              </a:rPr>
              <a:t>a</a:t>
            </a:r>
            <a:r>
              <a:rPr sz="4250" spc="-585" dirty="0">
                <a:latin typeface="Arial"/>
                <a:cs typeface="Arial"/>
              </a:rPr>
              <a:t> </a:t>
            </a:r>
            <a:r>
              <a:rPr sz="4250" spc="-30" dirty="0">
                <a:latin typeface="Arial"/>
                <a:cs typeface="Arial"/>
              </a:rPr>
              <a:t>c</a:t>
            </a:r>
            <a:r>
              <a:rPr sz="4250" spc="-585" dirty="0">
                <a:latin typeface="Arial"/>
                <a:cs typeface="Arial"/>
              </a:rPr>
              <a:t> </a:t>
            </a:r>
            <a:r>
              <a:rPr sz="4250" dirty="0">
                <a:latin typeface="Arial"/>
                <a:cs typeface="Arial"/>
              </a:rPr>
              <a:t>i</a:t>
            </a:r>
            <a:r>
              <a:rPr sz="4250" spc="-585" dirty="0">
                <a:latin typeface="Arial"/>
                <a:cs typeface="Arial"/>
              </a:rPr>
              <a:t> </a:t>
            </a:r>
            <a:r>
              <a:rPr sz="4250" spc="-35" dirty="0">
                <a:latin typeface="Arial"/>
                <a:cs typeface="Arial"/>
              </a:rPr>
              <a:t>ó</a:t>
            </a:r>
            <a:r>
              <a:rPr sz="4250" spc="-585" dirty="0">
                <a:latin typeface="Arial"/>
                <a:cs typeface="Arial"/>
              </a:rPr>
              <a:t> </a:t>
            </a:r>
            <a:r>
              <a:rPr sz="4250" spc="-50" dirty="0">
                <a:latin typeface="Arial"/>
                <a:cs typeface="Arial"/>
              </a:rPr>
              <a:t>n</a:t>
            </a:r>
            <a:r>
              <a:rPr sz="4250" dirty="0">
                <a:latin typeface="Arial"/>
                <a:cs typeface="Arial"/>
              </a:rPr>
              <a:t>	</a:t>
            </a:r>
            <a:r>
              <a:rPr sz="4250" spc="-35" dirty="0">
                <a:latin typeface="Arial"/>
                <a:cs typeface="Arial"/>
              </a:rPr>
              <a:t>d</a:t>
            </a:r>
            <a:r>
              <a:rPr sz="4250" spc="-585" dirty="0">
                <a:latin typeface="Arial"/>
                <a:cs typeface="Arial"/>
              </a:rPr>
              <a:t> </a:t>
            </a:r>
            <a:r>
              <a:rPr sz="4250" spc="-50" dirty="0">
                <a:latin typeface="Arial"/>
                <a:cs typeface="Arial"/>
              </a:rPr>
              <a:t>e</a:t>
            </a:r>
            <a:r>
              <a:rPr sz="4250" dirty="0">
                <a:latin typeface="Arial"/>
                <a:cs typeface="Arial"/>
              </a:rPr>
              <a:t>	</a:t>
            </a:r>
            <a:r>
              <a:rPr sz="4250" spc="-30" dirty="0">
                <a:latin typeface="Arial"/>
                <a:cs typeface="Arial"/>
              </a:rPr>
              <a:t>c</a:t>
            </a:r>
            <a:r>
              <a:rPr sz="4250" spc="-650" dirty="0">
                <a:latin typeface="Arial"/>
                <a:cs typeface="Arial"/>
              </a:rPr>
              <a:t> </a:t>
            </a:r>
            <a:r>
              <a:rPr sz="4250" dirty="0">
                <a:latin typeface="Arial"/>
                <a:cs typeface="Arial"/>
              </a:rPr>
              <a:t>l</a:t>
            </a:r>
            <a:r>
              <a:rPr sz="4250" spc="-585" dirty="0">
                <a:latin typeface="Arial"/>
                <a:cs typeface="Arial"/>
              </a:rPr>
              <a:t> </a:t>
            </a:r>
            <a:r>
              <a:rPr sz="4250" dirty="0">
                <a:latin typeface="Arial"/>
                <a:cs typeface="Arial"/>
              </a:rPr>
              <a:t>i</a:t>
            </a:r>
            <a:r>
              <a:rPr sz="4250" spc="-585" dirty="0">
                <a:latin typeface="Arial"/>
                <a:cs typeface="Arial"/>
              </a:rPr>
              <a:t> </a:t>
            </a:r>
            <a:r>
              <a:rPr sz="4250" spc="-30" dirty="0">
                <a:latin typeface="Arial"/>
                <a:cs typeface="Arial"/>
              </a:rPr>
              <a:t>e</a:t>
            </a:r>
            <a:r>
              <a:rPr sz="4250" spc="-585" dirty="0">
                <a:latin typeface="Arial"/>
                <a:cs typeface="Arial"/>
              </a:rPr>
              <a:t> </a:t>
            </a:r>
            <a:r>
              <a:rPr sz="4250" spc="-35" dirty="0">
                <a:latin typeface="Arial"/>
                <a:cs typeface="Arial"/>
              </a:rPr>
              <a:t>n</a:t>
            </a:r>
            <a:r>
              <a:rPr sz="4250" spc="-585" dirty="0">
                <a:latin typeface="Arial"/>
                <a:cs typeface="Arial"/>
              </a:rPr>
              <a:t> </a:t>
            </a:r>
            <a:r>
              <a:rPr sz="4250" dirty="0">
                <a:latin typeface="Arial"/>
                <a:cs typeface="Arial"/>
              </a:rPr>
              <a:t>t</a:t>
            </a:r>
            <a:r>
              <a:rPr sz="4250" spc="-590" dirty="0">
                <a:latin typeface="Arial"/>
                <a:cs typeface="Arial"/>
              </a:rPr>
              <a:t> </a:t>
            </a:r>
            <a:r>
              <a:rPr sz="4250" spc="-30" dirty="0">
                <a:latin typeface="Arial"/>
                <a:cs typeface="Arial"/>
              </a:rPr>
              <a:t>e</a:t>
            </a:r>
            <a:r>
              <a:rPr sz="4250" spc="-585" dirty="0">
                <a:latin typeface="Arial"/>
                <a:cs typeface="Arial"/>
              </a:rPr>
              <a:t> </a:t>
            </a:r>
            <a:r>
              <a:rPr sz="4250" spc="-50" dirty="0">
                <a:latin typeface="Arial"/>
                <a:cs typeface="Arial"/>
              </a:rPr>
              <a:t>s</a:t>
            </a:r>
            <a:endParaRPr sz="42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6475" y="3203167"/>
            <a:ext cx="40640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80" dirty="0">
                <a:latin typeface="Tahoma"/>
                <a:cs typeface="Tahoma"/>
              </a:rPr>
              <a:t>1</a:t>
            </a:r>
            <a:r>
              <a:rPr sz="3500" spc="-600" dirty="0">
                <a:latin typeface="Tahoma"/>
                <a:cs typeface="Tahoma"/>
              </a:rPr>
              <a:t> </a:t>
            </a:r>
            <a:r>
              <a:rPr sz="3500" spc="-360" dirty="0">
                <a:latin typeface="Tahoma"/>
                <a:cs typeface="Tahoma"/>
              </a:rPr>
              <a:t>.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6235" y="4666841"/>
            <a:ext cx="44704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150" dirty="0">
                <a:latin typeface="Tahoma"/>
                <a:cs typeface="Tahoma"/>
              </a:rPr>
              <a:t>2</a:t>
            </a:r>
            <a:r>
              <a:rPr sz="3500" spc="-605" dirty="0">
                <a:latin typeface="Tahoma"/>
                <a:cs typeface="Tahoma"/>
              </a:rPr>
              <a:t> </a:t>
            </a:r>
            <a:r>
              <a:rPr sz="3500" spc="-370" dirty="0">
                <a:latin typeface="Tahoma"/>
                <a:cs typeface="Tahoma"/>
              </a:rPr>
              <a:t>.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4895" y="6130516"/>
            <a:ext cx="44958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225" dirty="0">
                <a:latin typeface="Tahoma"/>
                <a:cs typeface="Tahoma"/>
              </a:rPr>
              <a:t>3</a:t>
            </a:r>
            <a:r>
              <a:rPr sz="3500" spc="-660" dirty="0">
                <a:latin typeface="Tahoma"/>
                <a:cs typeface="Tahoma"/>
              </a:rPr>
              <a:t> </a:t>
            </a:r>
            <a:r>
              <a:rPr sz="3500" spc="-360" dirty="0">
                <a:latin typeface="Tahoma"/>
                <a:cs typeface="Tahoma"/>
              </a:rPr>
              <a:t>.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6235" y="7594190"/>
            <a:ext cx="44704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190" dirty="0">
                <a:latin typeface="Tahoma"/>
                <a:cs typeface="Tahoma"/>
              </a:rPr>
              <a:t>4</a:t>
            </a:r>
            <a:r>
              <a:rPr sz="3500" spc="-645" dirty="0">
                <a:latin typeface="Tahoma"/>
                <a:cs typeface="Tahoma"/>
              </a:rPr>
              <a:t> </a:t>
            </a:r>
            <a:r>
              <a:rPr sz="3500" spc="-370" dirty="0">
                <a:latin typeface="Tahoma"/>
                <a:cs typeface="Tahoma"/>
              </a:rPr>
              <a:t>.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4672" y="9057866"/>
            <a:ext cx="45021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190" dirty="0">
                <a:latin typeface="Tahoma"/>
                <a:cs typeface="Tahoma"/>
              </a:rPr>
              <a:t>5</a:t>
            </a:r>
            <a:r>
              <a:rPr sz="3500" spc="-615" dirty="0">
                <a:latin typeface="Tahoma"/>
                <a:cs typeface="Tahoma"/>
              </a:rPr>
              <a:t> </a:t>
            </a:r>
            <a:r>
              <a:rPr sz="3500" spc="-360" dirty="0">
                <a:latin typeface="Tahoma"/>
                <a:cs typeface="Tahoma"/>
              </a:rPr>
              <a:t>.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579577" y="3153269"/>
            <a:ext cx="24828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14" dirty="0">
                <a:latin typeface="Tahoma"/>
                <a:cs typeface="Tahoma"/>
              </a:rPr>
              <a:t>1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80234" y="4666841"/>
            <a:ext cx="44704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150" dirty="0">
                <a:latin typeface="Tahoma"/>
                <a:cs typeface="Tahoma"/>
              </a:rPr>
              <a:t>2</a:t>
            </a:r>
            <a:r>
              <a:rPr sz="3500" spc="-605" dirty="0">
                <a:latin typeface="Tahoma"/>
                <a:cs typeface="Tahoma"/>
              </a:rPr>
              <a:t> </a:t>
            </a:r>
            <a:r>
              <a:rPr sz="3500" spc="-370" dirty="0">
                <a:latin typeface="Tahoma"/>
                <a:cs typeface="Tahoma"/>
              </a:rPr>
              <a:t>.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478895" y="6130516"/>
            <a:ext cx="44958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225" dirty="0">
                <a:latin typeface="Tahoma"/>
                <a:cs typeface="Tahoma"/>
              </a:rPr>
              <a:t>3</a:t>
            </a:r>
            <a:r>
              <a:rPr sz="3500" spc="-660" dirty="0">
                <a:latin typeface="Tahoma"/>
                <a:cs typeface="Tahoma"/>
              </a:rPr>
              <a:t> </a:t>
            </a:r>
            <a:r>
              <a:rPr sz="3500" spc="-360" dirty="0">
                <a:latin typeface="Tahoma"/>
                <a:cs typeface="Tahoma"/>
              </a:rPr>
              <a:t>.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456030" y="7543361"/>
            <a:ext cx="44704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190" dirty="0">
                <a:latin typeface="Tahoma"/>
                <a:cs typeface="Tahoma"/>
              </a:rPr>
              <a:t>4</a:t>
            </a:r>
            <a:r>
              <a:rPr sz="3500" spc="-645" dirty="0">
                <a:latin typeface="Tahoma"/>
                <a:cs typeface="Tahoma"/>
              </a:rPr>
              <a:t> </a:t>
            </a:r>
            <a:r>
              <a:rPr sz="3500" spc="-370" dirty="0">
                <a:latin typeface="Tahoma"/>
                <a:cs typeface="Tahoma"/>
              </a:rPr>
              <a:t>.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9757" y="1100386"/>
            <a:ext cx="7833995" cy="17919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2120"/>
              </a:lnSpc>
              <a:spcBef>
                <a:spcPts val="125"/>
              </a:spcBef>
              <a:tabLst>
                <a:tab pos="1819910" algn="l"/>
              </a:tabLst>
            </a:pPr>
            <a:r>
              <a:rPr sz="2050" spc="55" dirty="0">
                <a:solidFill>
                  <a:srgbClr val="08377C"/>
                </a:solidFill>
                <a:latin typeface="Tahoma"/>
                <a:cs typeface="Tahoma"/>
              </a:rPr>
              <a:t>E</a:t>
            </a:r>
            <a:r>
              <a:rPr sz="2050" spc="-355" dirty="0">
                <a:solidFill>
                  <a:srgbClr val="08377C"/>
                </a:solidFill>
                <a:latin typeface="Tahoma"/>
                <a:cs typeface="Tahoma"/>
              </a:rPr>
              <a:t> </a:t>
            </a:r>
            <a:r>
              <a:rPr sz="2050" spc="425" dirty="0">
                <a:solidFill>
                  <a:srgbClr val="08377C"/>
                </a:solidFill>
                <a:latin typeface="Tahoma"/>
                <a:cs typeface="Tahoma"/>
              </a:rPr>
              <a:t>strate</a:t>
            </a:r>
            <a:r>
              <a:rPr sz="2050" spc="-355" dirty="0">
                <a:solidFill>
                  <a:srgbClr val="08377C"/>
                </a:solidFill>
                <a:latin typeface="Tahoma"/>
                <a:cs typeface="Tahoma"/>
              </a:rPr>
              <a:t> </a:t>
            </a:r>
            <a:r>
              <a:rPr sz="2050" spc="125" dirty="0">
                <a:solidFill>
                  <a:srgbClr val="08377C"/>
                </a:solidFill>
                <a:latin typeface="Tahoma"/>
                <a:cs typeface="Tahoma"/>
              </a:rPr>
              <a:t>g</a:t>
            </a:r>
            <a:r>
              <a:rPr sz="2050" spc="-350" dirty="0">
                <a:solidFill>
                  <a:srgbClr val="08377C"/>
                </a:solidFill>
                <a:latin typeface="Tahoma"/>
                <a:cs typeface="Tahoma"/>
              </a:rPr>
              <a:t> </a:t>
            </a:r>
            <a:r>
              <a:rPr sz="2050" spc="-20" dirty="0">
                <a:solidFill>
                  <a:srgbClr val="08377C"/>
                </a:solidFill>
                <a:latin typeface="Tahoma"/>
                <a:cs typeface="Tahoma"/>
              </a:rPr>
              <a:t>i</a:t>
            </a:r>
            <a:r>
              <a:rPr sz="2050" spc="-350" dirty="0">
                <a:solidFill>
                  <a:srgbClr val="08377C"/>
                </a:solidFill>
                <a:latin typeface="Tahoma"/>
                <a:cs typeface="Tahoma"/>
              </a:rPr>
              <a:t> </a:t>
            </a:r>
            <a:r>
              <a:rPr sz="2050" spc="140" dirty="0">
                <a:solidFill>
                  <a:srgbClr val="08377C"/>
                </a:solidFill>
                <a:latin typeface="Tahoma"/>
                <a:cs typeface="Tahoma"/>
              </a:rPr>
              <a:t>a</a:t>
            </a:r>
            <a:r>
              <a:rPr sz="2050" dirty="0">
                <a:solidFill>
                  <a:srgbClr val="08377C"/>
                </a:solidFill>
                <a:latin typeface="Tahoma"/>
                <a:cs typeface="Tahoma"/>
              </a:rPr>
              <a:t>	</a:t>
            </a:r>
            <a:r>
              <a:rPr sz="2050" spc="-90" dirty="0">
                <a:solidFill>
                  <a:srgbClr val="08377C"/>
                </a:solidFill>
                <a:latin typeface="Tahoma"/>
                <a:cs typeface="Tahoma"/>
              </a:rPr>
              <a:t>1</a:t>
            </a:r>
            <a:r>
              <a:rPr sz="2050" spc="-365" dirty="0">
                <a:solidFill>
                  <a:srgbClr val="08377C"/>
                </a:solidFill>
                <a:latin typeface="Tahoma"/>
                <a:cs typeface="Tahoma"/>
              </a:rPr>
              <a:t> </a:t>
            </a:r>
            <a:r>
              <a:rPr sz="2050" spc="-335" dirty="0">
                <a:solidFill>
                  <a:srgbClr val="08377C"/>
                </a:solidFill>
                <a:latin typeface="Tahoma"/>
                <a:cs typeface="Tahoma"/>
              </a:rPr>
              <a:t>:</a:t>
            </a:r>
            <a:endParaRPr sz="2050">
              <a:latin typeface="Tahoma"/>
              <a:cs typeface="Tahoma"/>
            </a:endParaRPr>
          </a:p>
          <a:p>
            <a:pPr marL="703580">
              <a:lnSpc>
                <a:spcPts val="4705"/>
              </a:lnSpc>
              <a:tabLst>
                <a:tab pos="4220210" algn="l"/>
                <a:tab pos="5226050" algn="l"/>
              </a:tabLst>
            </a:pPr>
            <a:r>
              <a:rPr sz="4250" b="1" spc="-40" dirty="0">
                <a:latin typeface="Arial"/>
                <a:cs typeface="Arial"/>
              </a:rPr>
              <a:t>C</a:t>
            </a:r>
            <a:r>
              <a:rPr sz="4250" b="1" spc="-585" dirty="0">
                <a:latin typeface="Arial"/>
                <a:cs typeface="Arial"/>
              </a:rPr>
              <a:t> </a:t>
            </a:r>
            <a:r>
              <a:rPr sz="4250" b="1" spc="-30" dirty="0">
                <a:latin typeface="Arial"/>
                <a:cs typeface="Arial"/>
              </a:rPr>
              <a:t>a</a:t>
            </a:r>
            <a:r>
              <a:rPr sz="4250" b="1" spc="-540" dirty="0">
                <a:latin typeface="Arial"/>
                <a:cs typeface="Arial"/>
              </a:rPr>
              <a:t> </a:t>
            </a:r>
            <a:r>
              <a:rPr sz="4250" b="1" spc="-35" dirty="0">
                <a:latin typeface="Arial"/>
                <a:cs typeface="Arial"/>
              </a:rPr>
              <a:t>p</a:t>
            </a:r>
            <a:r>
              <a:rPr sz="4250" b="1" spc="-585" dirty="0">
                <a:latin typeface="Arial"/>
                <a:cs typeface="Arial"/>
              </a:rPr>
              <a:t> </a:t>
            </a:r>
            <a:r>
              <a:rPr sz="4250" b="1" dirty="0">
                <a:latin typeface="Arial"/>
                <a:cs typeface="Arial"/>
              </a:rPr>
              <a:t>t</a:t>
            </a:r>
            <a:r>
              <a:rPr sz="4250" b="1" spc="-585" dirty="0">
                <a:latin typeface="Arial"/>
                <a:cs typeface="Arial"/>
              </a:rPr>
              <a:t> </a:t>
            </a:r>
            <a:r>
              <a:rPr sz="4250" b="1" spc="-30" dirty="0">
                <a:latin typeface="Arial"/>
                <a:cs typeface="Arial"/>
              </a:rPr>
              <a:t>a</a:t>
            </a:r>
            <a:r>
              <a:rPr sz="4250" b="1" spc="-585" dirty="0">
                <a:latin typeface="Arial"/>
                <a:cs typeface="Arial"/>
              </a:rPr>
              <a:t> </a:t>
            </a:r>
            <a:r>
              <a:rPr sz="4250" b="1" spc="-30" dirty="0">
                <a:latin typeface="Arial"/>
                <a:cs typeface="Arial"/>
              </a:rPr>
              <a:t>c</a:t>
            </a:r>
            <a:r>
              <a:rPr sz="4250" b="1" spc="-585" dirty="0">
                <a:latin typeface="Arial"/>
                <a:cs typeface="Arial"/>
              </a:rPr>
              <a:t> </a:t>
            </a:r>
            <a:r>
              <a:rPr sz="4250" b="1" dirty="0">
                <a:latin typeface="Arial"/>
                <a:cs typeface="Arial"/>
              </a:rPr>
              <a:t>i</a:t>
            </a:r>
            <a:r>
              <a:rPr sz="4250" b="1" spc="-580" dirty="0">
                <a:latin typeface="Arial"/>
                <a:cs typeface="Arial"/>
              </a:rPr>
              <a:t> </a:t>
            </a:r>
            <a:r>
              <a:rPr sz="4250" b="1" spc="-35" dirty="0">
                <a:latin typeface="Arial"/>
                <a:cs typeface="Arial"/>
              </a:rPr>
              <a:t>ó</a:t>
            </a:r>
            <a:r>
              <a:rPr sz="4250" b="1" spc="-585" dirty="0">
                <a:latin typeface="Arial"/>
                <a:cs typeface="Arial"/>
              </a:rPr>
              <a:t> </a:t>
            </a:r>
            <a:r>
              <a:rPr sz="4250" b="1" spc="-50" dirty="0">
                <a:latin typeface="Arial"/>
                <a:cs typeface="Arial"/>
              </a:rPr>
              <a:t>n</a:t>
            </a:r>
            <a:r>
              <a:rPr sz="4250" b="1" dirty="0">
                <a:latin typeface="Arial"/>
                <a:cs typeface="Arial"/>
              </a:rPr>
              <a:t>	</a:t>
            </a:r>
            <a:r>
              <a:rPr sz="4250" b="1" spc="-35" dirty="0">
                <a:latin typeface="Arial"/>
                <a:cs typeface="Arial"/>
              </a:rPr>
              <a:t>d</a:t>
            </a:r>
            <a:r>
              <a:rPr sz="4250" b="1" spc="-585" dirty="0">
                <a:latin typeface="Arial"/>
                <a:cs typeface="Arial"/>
              </a:rPr>
              <a:t> </a:t>
            </a:r>
            <a:r>
              <a:rPr sz="4250" b="1" spc="-50" dirty="0">
                <a:latin typeface="Arial"/>
                <a:cs typeface="Arial"/>
              </a:rPr>
              <a:t>e</a:t>
            </a:r>
            <a:r>
              <a:rPr sz="4250" b="1" dirty="0">
                <a:latin typeface="Arial"/>
                <a:cs typeface="Arial"/>
              </a:rPr>
              <a:t>	</a:t>
            </a:r>
            <a:r>
              <a:rPr sz="4250" b="1" spc="-30" dirty="0">
                <a:latin typeface="Arial"/>
                <a:cs typeface="Arial"/>
              </a:rPr>
              <a:t>c</a:t>
            </a:r>
            <a:r>
              <a:rPr sz="4250" b="1" spc="-650" dirty="0">
                <a:latin typeface="Arial"/>
                <a:cs typeface="Arial"/>
              </a:rPr>
              <a:t> </a:t>
            </a:r>
            <a:r>
              <a:rPr sz="4250" b="1" dirty="0">
                <a:latin typeface="Arial"/>
                <a:cs typeface="Arial"/>
              </a:rPr>
              <a:t>l</a:t>
            </a:r>
            <a:r>
              <a:rPr sz="4250" b="1" spc="-585" dirty="0">
                <a:latin typeface="Arial"/>
                <a:cs typeface="Arial"/>
              </a:rPr>
              <a:t> </a:t>
            </a:r>
            <a:r>
              <a:rPr sz="4250" b="1" dirty="0">
                <a:latin typeface="Arial"/>
                <a:cs typeface="Arial"/>
              </a:rPr>
              <a:t>i</a:t>
            </a:r>
            <a:r>
              <a:rPr sz="4250" b="1" spc="-585" dirty="0">
                <a:latin typeface="Arial"/>
                <a:cs typeface="Arial"/>
              </a:rPr>
              <a:t> </a:t>
            </a:r>
            <a:r>
              <a:rPr sz="4250" b="1" spc="-30" dirty="0">
                <a:latin typeface="Arial"/>
                <a:cs typeface="Arial"/>
              </a:rPr>
              <a:t>e</a:t>
            </a:r>
            <a:r>
              <a:rPr sz="4250" b="1" spc="-585" dirty="0">
                <a:latin typeface="Arial"/>
                <a:cs typeface="Arial"/>
              </a:rPr>
              <a:t> </a:t>
            </a:r>
            <a:r>
              <a:rPr sz="4250" b="1" spc="-35" dirty="0">
                <a:latin typeface="Arial"/>
                <a:cs typeface="Arial"/>
              </a:rPr>
              <a:t>n</a:t>
            </a:r>
            <a:r>
              <a:rPr sz="4250" b="1" spc="-585" dirty="0">
                <a:latin typeface="Arial"/>
                <a:cs typeface="Arial"/>
              </a:rPr>
              <a:t> </a:t>
            </a:r>
            <a:r>
              <a:rPr sz="4250" b="1" dirty="0">
                <a:latin typeface="Arial"/>
                <a:cs typeface="Arial"/>
              </a:rPr>
              <a:t>t</a:t>
            </a:r>
            <a:r>
              <a:rPr sz="4250" b="1" spc="-590" dirty="0">
                <a:latin typeface="Arial"/>
                <a:cs typeface="Arial"/>
              </a:rPr>
              <a:t> </a:t>
            </a:r>
            <a:r>
              <a:rPr sz="4250" b="1" spc="-30" dirty="0">
                <a:latin typeface="Arial"/>
                <a:cs typeface="Arial"/>
              </a:rPr>
              <a:t>e</a:t>
            </a:r>
            <a:r>
              <a:rPr sz="4250" b="1" spc="-585" dirty="0">
                <a:latin typeface="Arial"/>
                <a:cs typeface="Arial"/>
              </a:rPr>
              <a:t> </a:t>
            </a:r>
            <a:r>
              <a:rPr sz="4250" b="1" spc="-50" dirty="0">
                <a:latin typeface="Arial"/>
                <a:cs typeface="Arial"/>
              </a:rPr>
              <a:t>s</a:t>
            </a:r>
            <a:endParaRPr sz="4250">
              <a:latin typeface="Arial"/>
              <a:cs typeface="Arial"/>
            </a:endParaRPr>
          </a:p>
          <a:p>
            <a:pPr marL="850265" algn="ctr">
              <a:lnSpc>
                <a:spcPts val="2105"/>
              </a:lnSpc>
            </a:pPr>
            <a:r>
              <a:rPr sz="1800" spc="60" dirty="0">
                <a:latin typeface="Tahoma"/>
                <a:cs typeface="Tahoma"/>
              </a:rPr>
              <a:t>D</a:t>
            </a:r>
            <a:r>
              <a:rPr sz="1800" spc="-315" dirty="0">
                <a:latin typeface="Tahoma"/>
                <a:cs typeface="Tahoma"/>
              </a:rPr>
              <a:t> </a:t>
            </a:r>
            <a:r>
              <a:rPr sz="1800" spc="275" dirty="0">
                <a:latin typeface="Tahoma"/>
                <a:cs typeface="Tahoma"/>
              </a:rPr>
              <a:t>ete</a:t>
            </a:r>
            <a:r>
              <a:rPr sz="1800" spc="-315" dirty="0">
                <a:latin typeface="Tahoma"/>
                <a:cs typeface="Tahoma"/>
              </a:rPr>
              <a:t> </a:t>
            </a:r>
            <a:r>
              <a:rPr sz="1800" spc="315" dirty="0">
                <a:latin typeface="Tahoma"/>
                <a:cs typeface="Tahoma"/>
              </a:rPr>
              <a:t>ct</a:t>
            </a:r>
            <a:r>
              <a:rPr sz="1800" spc="-270" dirty="0">
                <a:latin typeface="Tahoma"/>
                <a:cs typeface="Tahoma"/>
              </a:rPr>
              <a:t> </a:t>
            </a:r>
            <a:r>
              <a:rPr sz="1800" spc="254" dirty="0">
                <a:latin typeface="Tahoma"/>
                <a:cs typeface="Tahoma"/>
              </a:rPr>
              <a:t>ar</a:t>
            </a:r>
            <a:r>
              <a:rPr sz="1800" spc="430" dirty="0">
                <a:latin typeface="Tahoma"/>
                <a:cs typeface="Tahoma"/>
              </a:rPr>
              <a:t> </a:t>
            </a:r>
            <a:r>
              <a:rPr sz="1800" spc="95" dirty="0">
                <a:latin typeface="Tahoma"/>
                <a:cs typeface="Tahoma"/>
              </a:rPr>
              <a:t>o</a:t>
            </a:r>
            <a:r>
              <a:rPr sz="1800" spc="-310" dirty="0">
                <a:latin typeface="Tahoma"/>
                <a:cs typeface="Tahoma"/>
              </a:rPr>
              <a:t> </a:t>
            </a:r>
            <a:r>
              <a:rPr sz="1800" spc="90" dirty="0">
                <a:latin typeface="Tahoma"/>
                <a:cs typeface="Tahoma"/>
              </a:rPr>
              <a:t>p</a:t>
            </a:r>
            <a:r>
              <a:rPr sz="1800" spc="-315" dirty="0">
                <a:latin typeface="Tahoma"/>
                <a:cs typeface="Tahoma"/>
              </a:rPr>
              <a:t> </a:t>
            </a:r>
            <a:r>
              <a:rPr sz="1800" spc="95" dirty="0">
                <a:latin typeface="Tahoma"/>
                <a:cs typeface="Tahoma"/>
              </a:rPr>
              <a:t>o</a:t>
            </a:r>
            <a:r>
              <a:rPr sz="1800" spc="-315" dirty="0">
                <a:latin typeface="Tahoma"/>
                <a:cs typeface="Tahoma"/>
              </a:rPr>
              <a:t> </a:t>
            </a:r>
            <a:r>
              <a:rPr sz="1800" spc="280" dirty="0">
                <a:latin typeface="Tahoma"/>
                <a:cs typeface="Tahoma"/>
              </a:rPr>
              <a:t>rtu</a:t>
            </a:r>
            <a:r>
              <a:rPr sz="1800" spc="-31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n</a:t>
            </a:r>
            <a:r>
              <a:rPr sz="1800" spc="-31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i</a:t>
            </a:r>
            <a:r>
              <a:rPr sz="1800" spc="-315" dirty="0">
                <a:latin typeface="Tahoma"/>
                <a:cs typeface="Tahoma"/>
              </a:rPr>
              <a:t> </a:t>
            </a:r>
            <a:r>
              <a:rPr sz="1800" spc="90" dirty="0">
                <a:latin typeface="Tahoma"/>
                <a:cs typeface="Tahoma"/>
              </a:rPr>
              <a:t>d</a:t>
            </a:r>
            <a:r>
              <a:rPr sz="1800" spc="-310" dirty="0">
                <a:latin typeface="Tahoma"/>
                <a:cs typeface="Tahoma"/>
              </a:rPr>
              <a:t> </a:t>
            </a:r>
            <a:r>
              <a:rPr sz="1800" spc="185" dirty="0">
                <a:latin typeface="Tahoma"/>
                <a:cs typeface="Tahoma"/>
              </a:rPr>
              <a:t>ad</a:t>
            </a:r>
            <a:r>
              <a:rPr sz="1800" spc="-315" dirty="0">
                <a:latin typeface="Tahoma"/>
                <a:cs typeface="Tahoma"/>
              </a:rPr>
              <a:t> </a:t>
            </a:r>
            <a:r>
              <a:rPr sz="1800" spc="75" dirty="0">
                <a:latin typeface="Tahoma"/>
                <a:cs typeface="Tahoma"/>
              </a:rPr>
              <a:t>e</a:t>
            </a:r>
            <a:r>
              <a:rPr sz="1800" spc="-315" dirty="0">
                <a:latin typeface="Tahoma"/>
                <a:cs typeface="Tahoma"/>
              </a:rPr>
              <a:t> </a:t>
            </a:r>
            <a:r>
              <a:rPr sz="1800" spc="80" dirty="0">
                <a:latin typeface="Tahoma"/>
                <a:cs typeface="Tahoma"/>
              </a:rPr>
              <a:t>s</a:t>
            </a:r>
            <a:r>
              <a:rPr sz="1800" spc="434" dirty="0">
                <a:latin typeface="Tahoma"/>
                <a:cs typeface="Tahoma"/>
              </a:rPr>
              <a:t> </a:t>
            </a:r>
            <a:r>
              <a:rPr sz="1800" spc="275" dirty="0">
                <a:latin typeface="Tahoma"/>
                <a:cs typeface="Tahoma"/>
              </a:rPr>
              <a:t>co</a:t>
            </a:r>
            <a:r>
              <a:rPr sz="1800" spc="-31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n</a:t>
            </a:r>
            <a:r>
              <a:rPr sz="1800" spc="434" dirty="0">
                <a:latin typeface="Tahoma"/>
                <a:cs typeface="Tahoma"/>
              </a:rPr>
              <a:t> </a:t>
            </a:r>
            <a:r>
              <a:rPr sz="1800" spc="90" dirty="0">
                <a:latin typeface="Tahoma"/>
                <a:cs typeface="Tahoma"/>
              </a:rPr>
              <a:t>b</a:t>
            </a:r>
            <a:r>
              <a:rPr sz="1800" spc="-315" dirty="0">
                <a:latin typeface="Tahoma"/>
                <a:cs typeface="Tahoma"/>
              </a:rPr>
              <a:t> </a:t>
            </a:r>
            <a:r>
              <a:rPr sz="1800" spc="120" dirty="0">
                <a:latin typeface="Tahoma"/>
                <a:cs typeface="Tahoma"/>
              </a:rPr>
              <a:t>a</a:t>
            </a:r>
            <a:r>
              <a:rPr sz="1800" spc="-310" dirty="0">
                <a:latin typeface="Tahoma"/>
                <a:cs typeface="Tahoma"/>
              </a:rPr>
              <a:t> </a:t>
            </a:r>
            <a:r>
              <a:rPr sz="1800" spc="-170" dirty="0">
                <a:latin typeface="Tahoma"/>
                <a:cs typeface="Tahoma"/>
              </a:rPr>
              <a:t>j</a:t>
            </a:r>
            <a:r>
              <a:rPr sz="1800" spc="-315" dirty="0">
                <a:latin typeface="Tahoma"/>
                <a:cs typeface="Tahoma"/>
              </a:rPr>
              <a:t> </a:t>
            </a:r>
            <a:r>
              <a:rPr sz="1800" spc="120" dirty="0">
                <a:latin typeface="Tahoma"/>
                <a:cs typeface="Tahoma"/>
              </a:rPr>
              <a:t>a</a:t>
            </a:r>
            <a:r>
              <a:rPr sz="1800" spc="43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i</a:t>
            </a:r>
            <a:r>
              <a:rPr sz="1800" spc="-310" dirty="0">
                <a:latin typeface="Tahoma"/>
                <a:cs typeface="Tahoma"/>
              </a:rPr>
              <a:t> </a:t>
            </a:r>
            <a:r>
              <a:rPr sz="1800" spc="245" dirty="0">
                <a:latin typeface="Tahoma"/>
                <a:cs typeface="Tahoma"/>
              </a:rPr>
              <a:t>nte</a:t>
            </a:r>
            <a:r>
              <a:rPr sz="1800" spc="-315" dirty="0">
                <a:latin typeface="Tahoma"/>
                <a:cs typeface="Tahoma"/>
              </a:rPr>
              <a:t> </a:t>
            </a:r>
            <a:r>
              <a:rPr sz="1800" spc="270" dirty="0">
                <a:latin typeface="Tahoma"/>
                <a:cs typeface="Tahoma"/>
              </a:rPr>
              <a:t>rfe</a:t>
            </a:r>
            <a:r>
              <a:rPr sz="1800" spc="-315" dirty="0">
                <a:latin typeface="Tahoma"/>
                <a:cs typeface="Tahoma"/>
              </a:rPr>
              <a:t> </a:t>
            </a:r>
            <a:r>
              <a:rPr sz="1800" spc="220" dirty="0">
                <a:latin typeface="Tahoma"/>
                <a:cs typeface="Tahoma"/>
              </a:rPr>
              <a:t>re</a:t>
            </a:r>
            <a:r>
              <a:rPr sz="1800" spc="-31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n</a:t>
            </a:r>
            <a:r>
              <a:rPr sz="1800" spc="-315" dirty="0">
                <a:latin typeface="Tahoma"/>
                <a:cs typeface="Tahoma"/>
              </a:rPr>
              <a:t> </a:t>
            </a:r>
            <a:r>
              <a:rPr sz="1800" spc="195" dirty="0">
                <a:latin typeface="Tahoma"/>
                <a:cs typeface="Tahoma"/>
              </a:rPr>
              <a:t>ci</a:t>
            </a:r>
            <a:r>
              <a:rPr sz="1800" spc="-310" dirty="0">
                <a:latin typeface="Tahoma"/>
                <a:cs typeface="Tahoma"/>
              </a:rPr>
              <a:t> </a:t>
            </a:r>
            <a:r>
              <a:rPr sz="1800" spc="120" dirty="0">
                <a:latin typeface="Tahoma"/>
                <a:cs typeface="Tahoma"/>
              </a:rPr>
              <a:t>a</a:t>
            </a:r>
            <a:r>
              <a:rPr sz="1800" spc="430" dirty="0">
                <a:latin typeface="Tahoma"/>
                <a:cs typeface="Tahoma"/>
              </a:rPr>
              <a:t> </a:t>
            </a:r>
            <a:r>
              <a:rPr sz="1800" spc="90" dirty="0">
                <a:latin typeface="Tahoma"/>
                <a:cs typeface="Tahoma"/>
              </a:rPr>
              <a:t>d</a:t>
            </a:r>
            <a:r>
              <a:rPr sz="1800" spc="-315" dirty="0">
                <a:latin typeface="Tahoma"/>
                <a:cs typeface="Tahoma"/>
              </a:rPr>
              <a:t> </a:t>
            </a:r>
            <a:r>
              <a:rPr sz="1800" spc="75" dirty="0">
                <a:latin typeface="Tahoma"/>
                <a:cs typeface="Tahoma"/>
              </a:rPr>
              <a:t>e</a:t>
            </a:r>
            <a:r>
              <a:rPr sz="1800" spc="-310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l</a:t>
            </a:r>
            <a:endParaRPr sz="1800">
              <a:latin typeface="Tahoma"/>
              <a:cs typeface="Tahoma"/>
            </a:endParaRPr>
          </a:p>
          <a:p>
            <a:pPr marL="938530" marR="80645" algn="ctr">
              <a:lnSpc>
                <a:spcPct val="114599"/>
              </a:lnSpc>
            </a:pPr>
            <a:r>
              <a:rPr sz="1800" dirty="0">
                <a:latin typeface="Tahoma"/>
                <a:cs typeface="Tahoma"/>
              </a:rPr>
              <a:t>m</a:t>
            </a:r>
            <a:r>
              <a:rPr sz="1800" spc="-310" dirty="0">
                <a:latin typeface="Tahoma"/>
                <a:cs typeface="Tahoma"/>
              </a:rPr>
              <a:t> </a:t>
            </a:r>
            <a:r>
              <a:rPr sz="1800" spc="75" dirty="0">
                <a:latin typeface="Tahoma"/>
                <a:cs typeface="Tahoma"/>
              </a:rPr>
              <a:t>e</a:t>
            </a:r>
            <a:r>
              <a:rPr sz="1800" spc="-310" dirty="0">
                <a:latin typeface="Tahoma"/>
                <a:cs typeface="Tahoma"/>
              </a:rPr>
              <a:t> </a:t>
            </a:r>
            <a:r>
              <a:rPr sz="1800" spc="300" dirty="0">
                <a:latin typeface="Tahoma"/>
                <a:cs typeface="Tahoma"/>
              </a:rPr>
              <a:t>rcad</a:t>
            </a:r>
            <a:r>
              <a:rPr sz="1800" spc="-310" dirty="0">
                <a:latin typeface="Tahoma"/>
                <a:cs typeface="Tahoma"/>
              </a:rPr>
              <a:t> </a:t>
            </a:r>
            <a:r>
              <a:rPr sz="1800" spc="95" dirty="0">
                <a:latin typeface="Tahoma"/>
                <a:cs typeface="Tahoma"/>
              </a:rPr>
              <a:t>o</a:t>
            </a:r>
            <a:r>
              <a:rPr sz="1800" spc="445" dirty="0">
                <a:latin typeface="Tahoma"/>
                <a:cs typeface="Tahoma"/>
              </a:rPr>
              <a:t> </a:t>
            </a:r>
            <a:r>
              <a:rPr sz="1800" spc="195" dirty="0">
                <a:latin typeface="Tahoma"/>
                <a:cs typeface="Tahoma"/>
              </a:rPr>
              <a:t>as</a:t>
            </a:r>
            <a:r>
              <a:rPr sz="1800" spc="-305" dirty="0">
                <a:latin typeface="Tahoma"/>
                <a:cs typeface="Tahoma"/>
              </a:rPr>
              <a:t> </a:t>
            </a:r>
            <a:r>
              <a:rPr sz="1800" spc="75" dirty="0">
                <a:latin typeface="Tahoma"/>
                <a:cs typeface="Tahoma"/>
              </a:rPr>
              <a:t>e</a:t>
            </a:r>
            <a:r>
              <a:rPr sz="1800" spc="-310" dirty="0">
                <a:latin typeface="Tahoma"/>
                <a:cs typeface="Tahoma"/>
              </a:rPr>
              <a:t> </a:t>
            </a:r>
            <a:r>
              <a:rPr sz="1800" spc="80" dirty="0">
                <a:latin typeface="Tahoma"/>
                <a:cs typeface="Tahoma"/>
              </a:rPr>
              <a:t>g</a:t>
            </a:r>
            <a:r>
              <a:rPr sz="1800" spc="-31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u</a:t>
            </a:r>
            <a:r>
              <a:rPr sz="1800" spc="-310" dirty="0">
                <a:latin typeface="Tahoma"/>
                <a:cs typeface="Tahoma"/>
              </a:rPr>
              <a:t> </a:t>
            </a:r>
            <a:r>
              <a:rPr sz="1800" spc="250" dirty="0">
                <a:latin typeface="Tahoma"/>
                <a:cs typeface="Tahoma"/>
              </a:rPr>
              <a:t>rad</a:t>
            </a:r>
            <a:r>
              <a:rPr sz="1800" spc="-310" dirty="0">
                <a:latin typeface="Tahoma"/>
                <a:cs typeface="Tahoma"/>
              </a:rPr>
              <a:t> </a:t>
            </a:r>
            <a:r>
              <a:rPr sz="1800" spc="95" dirty="0">
                <a:latin typeface="Tahoma"/>
                <a:cs typeface="Tahoma"/>
              </a:rPr>
              <a:t>o</a:t>
            </a:r>
            <a:r>
              <a:rPr sz="1800" spc="-310" dirty="0">
                <a:latin typeface="Tahoma"/>
                <a:cs typeface="Tahoma"/>
              </a:rPr>
              <a:t> </a:t>
            </a:r>
            <a:r>
              <a:rPr sz="1800" spc="140" dirty="0">
                <a:latin typeface="Tahoma"/>
                <a:cs typeface="Tahoma"/>
              </a:rPr>
              <a:t>r</a:t>
            </a:r>
            <a:r>
              <a:rPr sz="1800" spc="450" dirty="0">
                <a:latin typeface="Tahoma"/>
                <a:cs typeface="Tahoma"/>
              </a:rPr>
              <a:t> </a:t>
            </a:r>
            <a:r>
              <a:rPr sz="1800" spc="90" dirty="0">
                <a:latin typeface="Tahoma"/>
                <a:cs typeface="Tahoma"/>
              </a:rPr>
              <a:t>p</a:t>
            </a:r>
            <a:r>
              <a:rPr sz="1800" spc="-310" dirty="0">
                <a:latin typeface="Tahoma"/>
                <a:cs typeface="Tahoma"/>
              </a:rPr>
              <a:t> </a:t>
            </a:r>
            <a:r>
              <a:rPr sz="1800" spc="290" dirty="0">
                <a:latin typeface="Tahoma"/>
                <a:cs typeface="Tahoma"/>
              </a:rPr>
              <a:t>ara</a:t>
            </a:r>
            <a:r>
              <a:rPr sz="1800" spc="44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i</a:t>
            </a:r>
            <a:r>
              <a:rPr sz="1800" spc="-30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m</a:t>
            </a:r>
            <a:r>
              <a:rPr sz="1800" spc="-310" dirty="0">
                <a:latin typeface="Tahoma"/>
                <a:cs typeface="Tahoma"/>
              </a:rPr>
              <a:t> </a:t>
            </a:r>
            <a:r>
              <a:rPr sz="1800" spc="90" dirty="0">
                <a:latin typeface="Tahoma"/>
                <a:cs typeface="Tahoma"/>
              </a:rPr>
              <a:t>p</a:t>
            </a:r>
            <a:r>
              <a:rPr sz="1800" spc="-310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l</a:t>
            </a:r>
            <a:r>
              <a:rPr sz="1800" spc="-310" dirty="0">
                <a:latin typeface="Tahoma"/>
                <a:cs typeface="Tahoma"/>
              </a:rPr>
              <a:t> </a:t>
            </a:r>
            <a:r>
              <a:rPr sz="1800" spc="75" dirty="0">
                <a:latin typeface="Tahoma"/>
                <a:cs typeface="Tahoma"/>
              </a:rPr>
              <a:t>e</a:t>
            </a:r>
            <a:r>
              <a:rPr sz="1800" spc="-31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m</a:t>
            </a:r>
            <a:r>
              <a:rPr sz="1800" spc="-310" dirty="0">
                <a:latin typeface="Tahoma"/>
                <a:cs typeface="Tahoma"/>
              </a:rPr>
              <a:t> </a:t>
            </a:r>
            <a:r>
              <a:rPr sz="1800" spc="75" dirty="0">
                <a:latin typeface="Tahoma"/>
                <a:cs typeface="Tahoma"/>
              </a:rPr>
              <a:t>e</a:t>
            </a:r>
            <a:r>
              <a:rPr sz="1800" spc="-310" dirty="0">
                <a:latin typeface="Tahoma"/>
                <a:cs typeface="Tahoma"/>
              </a:rPr>
              <a:t> </a:t>
            </a:r>
            <a:r>
              <a:rPr sz="1800" spc="204" dirty="0">
                <a:latin typeface="Tahoma"/>
                <a:cs typeface="Tahoma"/>
              </a:rPr>
              <a:t>nt</a:t>
            </a:r>
            <a:r>
              <a:rPr sz="1800" spc="-265" dirty="0">
                <a:latin typeface="Tahoma"/>
                <a:cs typeface="Tahoma"/>
              </a:rPr>
              <a:t> </a:t>
            </a:r>
            <a:r>
              <a:rPr sz="1800" spc="254" dirty="0">
                <a:latin typeface="Tahoma"/>
                <a:cs typeface="Tahoma"/>
              </a:rPr>
              <a:t>ar</a:t>
            </a:r>
            <a:r>
              <a:rPr sz="1800" spc="445" dirty="0">
                <a:latin typeface="Tahoma"/>
                <a:cs typeface="Tahoma"/>
              </a:rPr>
              <a:t> </a:t>
            </a:r>
            <a:r>
              <a:rPr sz="1800" spc="290" dirty="0">
                <a:latin typeface="Tahoma"/>
                <a:cs typeface="Tahoma"/>
              </a:rPr>
              <a:t>cam</a:t>
            </a:r>
            <a:r>
              <a:rPr sz="1800" spc="-310" dirty="0">
                <a:latin typeface="Tahoma"/>
                <a:cs typeface="Tahoma"/>
              </a:rPr>
              <a:t> </a:t>
            </a:r>
            <a:r>
              <a:rPr sz="1800" spc="90" dirty="0">
                <a:latin typeface="Tahoma"/>
                <a:cs typeface="Tahoma"/>
              </a:rPr>
              <a:t>p</a:t>
            </a:r>
            <a:r>
              <a:rPr sz="1800" spc="-305" dirty="0">
                <a:latin typeface="Tahoma"/>
                <a:cs typeface="Tahoma"/>
              </a:rPr>
              <a:t> </a:t>
            </a:r>
            <a:r>
              <a:rPr sz="1800" spc="180" dirty="0">
                <a:latin typeface="Tahoma"/>
                <a:cs typeface="Tahoma"/>
              </a:rPr>
              <a:t>añ</a:t>
            </a:r>
            <a:r>
              <a:rPr sz="1800" spc="-310" dirty="0">
                <a:latin typeface="Tahoma"/>
                <a:cs typeface="Tahoma"/>
              </a:rPr>
              <a:t> </a:t>
            </a:r>
            <a:r>
              <a:rPr sz="1800" spc="170" dirty="0">
                <a:latin typeface="Tahoma"/>
                <a:cs typeface="Tahoma"/>
              </a:rPr>
              <a:t>as </a:t>
            </a:r>
            <a:r>
              <a:rPr sz="1800" spc="225" dirty="0">
                <a:latin typeface="Tahoma"/>
                <a:cs typeface="Tahoma"/>
              </a:rPr>
              <a:t>fo</a:t>
            </a:r>
            <a:r>
              <a:rPr sz="1800" spc="-315" dirty="0">
                <a:latin typeface="Tahoma"/>
                <a:cs typeface="Tahoma"/>
              </a:rPr>
              <a:t> </a:t>
            </a:r>
            <a:r>
              <a:rPr sz="1800" spc="240" dirty="0">
                <a:latin typeface="Tahoma"/>
                <a:cs typeface="Tahoma"/>
              </a:rPr>
              <a:t>cal</a:t>
            </a:r>
            <a:r>
              <a:rPr sz="1800" spc="-31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i</a:t>
            </a:r>
            <a:r>
              <a:rPr sz="1800" spc="-310" dirty="0">
                <a:latin typeface="Tahoma"/>
                <a:cs typeface="Tahoma"/>
              </a:rPr>
              <a:t> </a:t>
            </a:r>
            <a:r>
              <a:rPr sz="1800" spc="85" dirty="0">
                <a:latin typeface="Tahoma"/>
                <a:cs typeface="Tahoma"/>
              </a:rPr>
              <a:t>z</a:t>
            </a:r>
            <a:r>
              <a:rPr sz="1800" spc="-315" dirty="0">
                <a:latin typeface="Tahoma"/>
                <a:cs typeface="Tahoma"/>
              </a:rPr>
              <a:t> </a:t>
            </a:r>
            <a:r>
              <a:rPr sz="1800" spc="185" dirty="0">
                <a:latin typeface="Tahoma"/>
                <a:cs typeface="Tahoma"/>
              </a:rPr>
              <a:t>ad</a:t>
            </a:r>
            <a:r>
              <a:rPr sz="1800" spc="-310" dirty="0">
                <a:latin typeface="Tahoma"/>
                <a:cs typeface="Tahoma"/>
              </a:rPr>
              <a:t> </a:t>
            </a:r>
            <a:r>
              <a:rPr sz="1800" spc="195" dirty="0">
                <a:latin typeface="Tahoma"/>
                <a:cs typeface="Tahoma"/>
              </a:rPr>
              <a:t>as</a:t>
            </a:r>
            <a:r>
              <a:rPr sz="1800" spc="434" dirty="0">
                <a:latin typeface="Tahoma"/>
                <a:cs typeface="Tahoma"/>
              </a:rPr>
              <a:t> </a:t>
            </a:r>
            <a:r>
              <a:rPr sz="1800" spc="90" dirty="0">
                <a:latin typeface="Tahoma"/>
                <a:cs typeface="Tahoma"/>
              </a:rPr>
              <a:t>d</a:t>
            </a:r>
            <a:r>
              <a:rPr sz="1800" spc="-315" dirty="0">
                <a:latin typeface="Tahoma"/>
                <a:cs typeface="Tahoma"/>
              </a:rPr>
              <a:t> </a:t>
            </a:r>
            <a:r>
              <a:rPr sz="1800" spc="75" dirty="0">
                <a:latin typeface="Tahoma"/>
                <a:cs typeface="Tahoma"/>
              </a:rPr>
              <a:t>e</a:t>
            </a:r>
            <a:r>
              <a:rPr sz="1800" spc="434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n</a:t>
            </a:r>
            <a:r>
              <a:rPr sz="1800" spc="-31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u</a:t>
            </a:r>
            <a:r>
              <a:rPr sz="1800" spc="-315" dirty="0">
                <a:latin typeface="Tahoma"/>
                <a:cs typeface="Tahoma"/>
              </a:rPr>
              <a:t> </a:t>
            </a:r>
            <a:r>
              <a:rPr sz="1800" spc="210" dirty="0">
                <a:latin typeface="Tahoma"/>
                <a:cs typeface="Tahoma"/>
              </a:rPr>
              <a:t>evo</a:t>
            </a:r>
            <a:r>
              <a:rPr sz="1800" spc="-310" dirty="0">
                <a:latin typeface="Tahoma"/>
                <a:cs typeface="Tahoma"/>
              </a:rPr>
              <a:t> </a:t>
            </a:r>
            <a:r>
              <a:rPr sz="1800" spc="80" dirty="0">
                <a:latin typeface="Tahoma"/>
                <a:cs typeface="Tahoma"/>
              </a:rPr>
              <a:t>s</a:t>
            </a:r>
            <a:r>
              <a:rPr sz="1800" spc="430" dirty="0">
                <a:latin typeface="Tahoma"/>
                <a:cs typeface="Tahoma"/>
              </a:rPr>
              <a:t> </a:t>
            </a:r>
            <a:r>
              <a:rPr sz="1800" spc="204" dirty="0">
                <a:latin typeface="Tahoma"/>
                <a:cs typeface="Tahoma"/>
              </a:rPr>
              <a:t>c</a:t>
            </a:r>
            <a:r>
              <a:rPr sz="1800" spc="-310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l</a:t>
            </a:r>
            <a:r>
              <a:rPr sz="1800" spc="-31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i</a:t>
            </a:r>
            <a:r>
              <a:rPr sz="1800" spc="-310" dirty="0">
                <a:latin typeface="Tahoma"/>
                <a:cs typeface="Tahoma"/>
              </a:rPr>
              <a:t> </a:t>
            </a:r>
            <a:r>
              <a:rPr sz="1800" spc="75" dirty="0">
                <a:latin typeface="Tahoma"/>
                <a:cs typeface="Tahoma"/>
              </a:rPr>
              <a:t>e</a:t>
            </a:r>
            <a:r>
              <a:rPr sz="1800" spc="-315" dirty="0">
                <a:latin typeface="Tahoma"/>
                <a:cs typeface="Tahoma"/>
              </a:rPr>
              <a:t> </a:t>
            </a:r>
            <a:r>
              <a:rPr sz="1800" spc="245" dirty="0">
                <a:latin typeface="Tahoma"/>
                <a:cs typeface="Tahoma"/>
              </a:rPr>
              <a:t>nte</a:t>
            </a:r>
            <a:r>
              <a:rPr sz="1800" spc="-310" dirty="0">
                <a:latin typeface="Tahoma"/>
                <a:cs typeface="Tahoma"/>
              </a:rPr>
              <a:t> </a:t>
            </a:r>
            <a:r>
              <a:rPr sz="1800" spc="30" dirty="0"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80537" y="3179933"/>
            <a:ext cx="7840345" cy="88265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650" b="1" dirty="0">
                <a:latin typeface="Arial"/>
                <a:cs typeface="Arial"/>
              </a:rPr>
              <a:t>U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b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75" dirty="0">
                <a:latin typeface="Arial"/>
                <a:cs typeface="Arial"/>
              </a:rPr>
              <a:t>i</a:t>
            </a:r>
            <a:r>
              <a:rPr sz="1650" b="1" spc="-220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c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270" dirty="0">
                <a:latin typeface="Arial"/>
                <a:cs typeface="Arial"/>
              </a:rPr>
              <a:t>ar</a:t>
            </a:r>
            <a:r>
              <a:rPr sz="1650" b="1" spc="39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z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-20" dirty="0">
                <a:latin typeface="Arial"/>
                <a:cs typeface="Arial"/>
              </a:rPr>
              <a:t>o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70" dirty="0">
                <a:latin typeface="Arial"/>
                <a:cs typeface="Arial"/>
              </a:rPr>
              <a:t>n</a:t>
            </a:r>
            <a:r>
              <a:rPr sz="1650" b="1" spc="-220" dirty="0">
                <a:latin typeface="Arial"/>
                <a:cs typeface="Arial"/>
              </a:rPr>
              <a:t> </a:t>
            </a:r>
            <a:r>
              <a:rPr sz="1650" b="1" spc="145" dirty="0">
                <a:latin typeface="Arial"/>
                <a:cs typeface="Arial"/>
              </a:rPr>
              <a:t>as</a:t>
            </a:r>
            <a:r>
              <a:rPr sz="1650" b="1" spc="390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g</a:t>
            </a:r>
            <a:r>
              <a:rPr sz="1650" b="1" spc="-220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20" dirty="0">
                <a:latin typeface="Arial"/>
                <a:cs typeface="Arial"/>
              </a:rPr>
              <a:t>o</a:t>
            </a:r>
            <a:r>
              <a:rPr sz="1650" b="1" spc="-220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g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265" dirty="0">
                <a:latin typeface="Arial"/>
                <a:cs typeface="Arial"/>
              </a:rPr>
              <a:t>ráfi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c</a:t>
            </a:r>
            <a:r>
              <a:rPr sz="1650" b="1" spc="-220" dirty="0">
                <a:latin typeface="Arial"/>
                <a:cs typeface="Arial"/>
              </a:rPr>
              <a:t> </a:t>
            </a:r>
            <a:r>
              <a:rPr sz="1650" b="1" spc="145" dirty="0">
                <a:latin typeface="Arial"/>
                <a:cs typeface="Arial"/>
              </a:rPr>
              <a:t>as</a:t>
            </a:r>
            <a:r>
              <a:rPr sz="1650" b="1" spc="390" dirty="0">
                <a:latin typeface="Arial"/>
                <a:cs typeface="Arial"/>
              </a:rPr>
              <a:t> </a:t>
            </a:r>
            <a:r>
              <a:rPr sz="1650" b="1" spc="-190" dirty="0">
                <a:latin typeface="Arial"/>
                <a:cs typeface="Arial"/>
              </a:rPr>
              <a:t>(</a:t>
            </a:r>
            <a:r>
              <a:rPr sz="1650" b="1" spc="-220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U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30" dirty="0">
                <a:latin typeface="Arial"/>
                <a:cs typeface="Arial"/>
              </a:rPr>
              <a:t>B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I</a:t>
            </a:r>
            <a:r>
              <a:rPr sz="1650" b="1" spc="-220" dirty="0">
                <a:latin typeface="Arial"/>
                <a:cs typeface="Arial"/>
              </a:rPr>
              <a:t> </a:t>
            </a:r>
            <a:r>
              <a:rPr sz="1650" b="1" spc="90" dirty="0">
                <a:latin typeface="Arial"/>
                <a:cs typeface="Arial"/>
              </a:rPr>
              <a:t>G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140" dirty="0">
                <a:latin typeface="Arial"/>
                <a:cs typeface="Arial"/>
              </a:rPr>
              <a:t>E</a:t>
            </a:r>
            <a:r>
              <a:rPr sz="1650" b="1" spc="-235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O)</a:t>
            </a:r>
            <a:r>
              <a:rPr sz="1650" b="1" spc="390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c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20" dirty="0">
                <a:latin typeface="Arial"/>
                <a:cs typeface="Arial"/>
              </a:rPr>
              <a:t>o</a:t>
            </a:r>
            <a:r>
              <a:rPr sz="1650" b="1" spc="-220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n</a:t>
            </a:r>
            <a:r>
              <a:rPr sz="1650" b="1" spc="390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d</a:t>
            </a:r>
            <a:r>
              <a:rPr sz="1650" b="1" spc="-220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70" dirty="0">
                <a:latin typeface="Arial"/>
                <a:cs typeface="Arial"/>
              </a:rPr>
              <a:t>n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45" dirty="0">
                <a:latin typeface="Arial"/>
                <a:cs typeface="Arial"/>
              </a:rPr>
              <a:t>s</a:t>
            </a:r>
            <a:r>
              <a:rPr sz="1650" b="1" spc="-220" dirty="0">
                <a:latin typeface="Arial"/>
                <a:cs typeface="Arial"/>
              </a:rPr>
              <a:t> </a:t>
            </a:r>
            <a:r>
              <a:rPr sz="1650" b="1" spc="-75" dirty="0">
                <a:latin typeface="Arial"/>
                <a:cs typeface="Arial"/>
              </a:rPr>
              <a:t>i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d</a:t>
            </a:r>
            <a:r>
              <a:rPr sz="1650" b="1" spc="-220" dirty="0">
                <a:latin typeface="Arial"/>
                <a:cs typeface="Arial"/>
              </a:rPr>
              <a:t> </a:t>
            </a:r>
            <a:r>
              <a:rPr sz="1650" b="1" spc="145" dirty="0">
                <a:latin typeface="Arial"/>
                <a:cs typeface="Arial"/>
              </a:rPr>
              <a:t>ad</a:t>
            </a:r>
            <a:r>
              <a:rPr sz="1650" b="1" spc="390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d</a:t>
            </a:r>
            <a:r>
              <a:rPr sz="1650" b="1" spc="-220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390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c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90" dirty="0">
                <a:latin typeface="Arial"/>
                <a:cs typeface="Arial"/>
              </a:rPr>
              <a:t>l</a:t>
            </a:r>
            <a:r>
              <a:rPr sz="1650" b="1" spc="-220" dirty="0">
                <a:latin typeface="Arial"/>
                <a:cs typeface="Arial"/>
              </a:rPr>
              <a:t> </a:t>
            </a:r>
            <a:r>
              <a:rPr sz="1650" b="1" spc="-75" dirty="0">
                <a:latin typeface="Arial"/>
                <a:cs typeface="Arial"/>
              </a:rPr>
              <a:t>i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-220" dirty="0">
                <a:latin typeface="Arial"/>
                <a:cs typeface="Arial"/>
              </a:rPr>
              <a:t> </a:t>
            </a:r>
            <a:r>
              <a:rPr sz="1650" b="1" spc="-70" dirty="0">
                <a:latin typeface="Arial"/>
                <a:cs typeface="Arial"/>
              </a:rPr>
              <a:t>n</a:t>
            </a:r>
            <a:r>
              <a:rPr sz="1650" b="1" spc="-240" dirty="0">
                <a:latin typeface="Arial"/>
                <a:cs typeface="Arial"/>
              </a:rPr>
              <a:t> </a:t>
            </a:r>
            <a:r>
              <a:rPr sz="1650" b="1" spc="265" dirty="0">
                <a:latin typeface="Arial"/>
                <a:cs typeface="Arial"/>
              </a:rPr>
              <a:t>te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50" dirty="0">
                <a:latin typeface="Arial"/>
                <a:cs typeface="Arial"/>
              </a:rPr>
              <a:t>s</a:t>
            </a:r>
            <a:endParaRPr sz="1650">
              <a:latin typeface="Arial"/>
              <a:cs typeface="Arial"/>
            </a:endParaRPr>
          </a:p>
          <a:p>
            <a:pPr marL="1799589" marR="109220" indent="-1683385">
              <a:lnSpc>
                <a:spcPct val="113599"/>
              </a:lnSpc>
            </a:pPr>
            <a:r>
              <a:rPr sz="1650" b="1" spc="-220" dirty="0">
                <a:latin typeface="Arial"/>
                <a:cs typeface="Arial"/>
              </a:rPr>
              <a:t>&lt;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135" dirty="0">
                <a:latin typeface="Arial"/>
                <a:cs typeface="Arial"/>
              </a:rPr>
              <a:t>5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100" dirty="0">
                <a:latin typeface="Arial"/>
                <a:cs typeface="Arial"/>
              </a:rPr>
              <a:t>%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,</a:t>
            </a:r>
            <a:r>
              <a:rPr sz="1650" b="1" spc="370" dirty="0">
                <a:latin typeface="Arial"/>
                <a:cs typeface="Arial"/>
              </a:rPr>
              <a:t> </a:t>
            </a:r>
            <a:r>
              <a:rPr sz="1650" b="1" spc="60" dirty="0">
                <a:solidFill>
                  <a:srgbClr val="FF0000"/>
                </a:solidFill>
                <a:latin typeface="Arial"/>
                <a:cs typeface="Arial"/>
              </a:rPr>
              <a:t>PA</a:t>
            </a:r>
            <a:r>
              <a:rPr sz="1650" b="1" spc="-2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50" b="1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650" b="1" spc="-2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50" b="1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650" b="1" spc="3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50" b="1" spc="-90" dirty="0">
                <a:latin typeface="Arial"/>
                <a:cs typeface="Arial"/>
              </a:rPr>
              <a:t>l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145" dirty="0">
                <a:latin typeface="Arial"/>
                <a:cs typeface="Arial"/>
              </a:rPr>
              <a:t>an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z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270" dirty="0">
                <a:latin typeface="Arial"/>
                <a:cs typeface="Arial"/>
              </a:rPr>
              <a:t>ar</a:t>
            </a:r>
            <a:r>
              <a:rPr sz="1650" b="1" spc="370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c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185" dirty="0">
                <a:latin typeface="Arial"/>
                <a:cs typeface="Arial"/>
              </a:rPr>
              <a:t>am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p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145" dirty="0">
                <a:latin typeface="Arial"/>
                <a:cs typeface="Arial"/>
              </a:rPr>
              <a:t>añ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145" dirty="0">
                <a:latin typeface="Arial"/>
                <a:cs typeface="Arial"/>
              </a:rPr>
              <a:t>as</a:t>
            </a:r>
            <a:r>
              <a:rPr sz="1650" b="1" spc="370" dirty="0">
                <a:latin typeface="Arial"/>
                <a:cs typeface="Arial"/>
              </a:rPr>
              <a:t> </a:t>
            </a:r>
            <a:r>
              <a:rPr sz="1650" b="1" spc="-30" dirty="0">
                <a:latin typeface="Arial"/>
                <a:cs typeface="Arial"/>
              </a:rPr>
              <a:t>B</a:t>
            </a:r>
            <a:r>
              <a:rPr sz="1650" b="1" spc="-240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T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L</a:t>
            </a:r>
            <a:r>
              <a:rPr sz="1650" b="1" spc="375" dirty="0">
                <a:latin typeface="Arial"/>
                <a:cs typeface="Arial"/>
              </a:rPr>
              <a:t> </a:t>
            </a:r>
            <a:r>
              <a:rPr sz="1650" b="1" spc="180" dirty="0">
                <a:latin typeface="Arial"/>
                <a:cs typeface="Arial"/>
              </a:rPr>
              <a:t>fo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c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135" dirty="0">
                <a:latin typeface="Arial"/>
                <a:cs typeface="Arial"/>
              </a:rPr>
              <a:t>al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75" dirty="0">
                <a:latin typeface="Arial"/>
                <a:cs typeface="Arial"/>
              </a:rPr>
              <a:t>i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z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145" dirty="0">
                <a:latin typeface="Arial"/>
                <a:cs typeface="Arial"/>
              </a:rPr>
              <a:t>ad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145" dirty="0">
                <a:latin typeface="Arial"/>
                <a:cs typeface="Arial"/>
              </a:rPr>
              <a:t>as</a:t>
            </a:r>
            <a:r>
              <a:rPr sz="1650" b="1" spc="370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n</a:t>
            </a:r>
            <a:r>
              <a:rPr sz="1650" b="1" spc="370" dirty="0">
                <a:latin typeface="Arial"/>
                <a:cs typeface="Arial"/>
              </a:rPr>
              <a:t> </a:t>
            </a:r>
            <a:r>
              <a:rPr sz="1650" b="1" spc="114" dirty="0">
                <a:latin typeface="Arial"/>
                <a:cs typeface="Arial"/>
              </a:rPr>
              <a:t>3</a:t>
            </a:r>
            <a:r>
              <a:rPr sz="1650" b="1" spc="37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d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-75" dirty="0">
                <a:latin typeface="Arial"/>
                <a:cs typeface="Arial"/>
              </a:rPr>
              <a:t>i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45" dirty="0">
                <a:latin typeface="Arial"/>
                <a:cs typeface="Arial"/>
              </a:rPr>
              <a:t>s</a:t>
            </a:r>
            <a:r>
              <a:rPr sz="1650" b="1" spc="-245" dirty="0">
                <a:latin typeface="Arial"/>
                <a:cs typeface="Arial"/>
              </a:rPr>
              <a:t> </a:t>
            </a:r>
            <a:r>
              <a:rPr sz="1650" b="1" spc="280" dirty="0">
                <a:latin typeface="Arial"/>
                <a:cs typeface="Arial"/>
              </a:rPr>
              <a:t>tri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229" dirty="0">
                <a:latin typeface="Arial"/>
                <a:cs typeface="Arial"/>
              </a:rPr>
              <a:t>to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50" dirty="0">
                <a:latin typeface="Arial"/>
                <a:cs typeface="Arial"/>
              </a:rPr>
              <a:t>s </a:t>
            </a:r>
            <a:r>
              <a:rPr sz="1650" b="1" dirty="0">
                <a:latin typeface="Arial"/>
                <a:cs typeface="Arial"/>
              </a:rPr>
              <a:t>p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190" dirty="0">
                <a:latin typeface="Arial"/>
                <a:cs typeface="Arial"/>
              </a:rPr>
              <a:t>r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-75" dirty="0">
                <a:latin typeface="Arial"/>
                <a:cs typeface="Arial"/>
              </a:rPr>
              <a:t>i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20" dirty="0">
                <a:latin typeface="Arial"/>
                <a:cs typeface="Arial"/>
              </a:rPr>
              <a:t>o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190" dirty="0">
                <a:latin typeface="Arial"/>
                <a:cs typeface="Arial"/>
              </a:rPr>
              <a:t>r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75" dirty="0">
                <a:latin typeface="Arial"/>
                <a:cs typeface="Arial"/>
              </a:rPr>
              <a:t>i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300" dirty="0">
                <a:latin typeface="Arial"/>
                <a:cs typeface="Arial"/>
              </a:rPr>
              <a:t>tari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20" dirty="0">
                <a:latin typeface="Arial"/>
                <a:cs typeface="Arial"/>
              </a:rPr>
              <a:t>o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s</a:t>
            </a:r>
            <a:r>
              <a:rPr sz="1650" b="1" spc="37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d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-70" dirty="0">
                <a:latin typeface="Arial"/>
                <a:cs typeface="Arial"/>
              </a:rPr>
              <a:t>u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235" dirty="0">
                <a:latin typeface="Arial"/>
                <a:cs typeface="Arial"/>
              </a:rPr>
              <a:t>ran</a:t>
            </a:r>
            <a:r>
              <a:rPr sz="1650" b="1" spc="-245" dirty="0">
                <a:latin typeface="Arial"/>
                <a:cs typeface="Arial"/>
              </a:rPr>
              <a:t> </a:t>
            </a:r>
            <a:r>
              <a:rPr sz="1650" b="1" spc="265" dirty="0">
                <a:latin typeface="Arial"/>
                <a:cs typeface="Arial"/>
              </a:rPr>
              <a:t>te</a:t>
            </a:r>
            <a:r>
              <a:rPr sz="1650" b="1" spc="37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m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s</a:t>
            </a:r>
            <a:r>
              <a:rPr sz="1650" b="1" spc="370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d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370" dirty="0">
                <a:latin typeface="Arial"/>
                <a:cs typeface="Arial"/>
              </a:rPr>
              <a:t> </a:t>
            </a:r>
            <a:r>
              <a:rPr sz="1650" b="1" spc="-70" dirty="0">
                <a:latin typeface="Arial"/>
                <a:cs typeface="Arial"/>
              </a:rPr>
              <a:t>j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70" dirty="0">
                <a:latin typeface="Arial"/>
                <a:cs typeface="Arial"/>
              </a:rPr>
              <a:t>u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-90" dirty="0">
                <a:latin typeface="Arial"/>
                <a:cs typeface="Arial"/>
              </a:rPr>
              <a:t>l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75" dirty="0">
                <a:latin typeface="Arial"/>
                <a:cs typeface="Arial"/>
              </a:rPr>
              <a:t>i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-50" dirty="0">
                <a:latin typeface="Arial"/>
                <a:cs typeface="Arial"/>
              </a:rPr>
              <a:t>o</a:t>
            </a:r>
            <a:endParaRPr sz="16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00868" y="4506038"/>
            <a:ext cx="7332980" cy="88265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457834">
              <a:lnSpc>
                <a:spcPct val="100000"/>
              </a:lnSpc>
              <a:spcBef>
                <a:spcPts val="365"/>
              </a:spcBef>
            </a:pPr>
            <a:r>
              <a:rPr sz="1650" b="1" spc="70" dirty="0">
                <a:latin typeface="Arial"/>
                <a:cs typeface="Arial"/>
              </a:rPr>
              <a:t>D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280" dirty="0">
                <a:latin typeface="Arial"/>
                <a:cs typeface="Arial"/>
              </a:rPr>
              <a:t>te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50" dirty="0">
                <a:latin typeface="Arial"/>
                <a:cs typeface="Arial"/>
              </a:rPr>
              <a:t>c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350" dirty="0">
                <a:latin typeface="Arial"/>
                <a:cs typeface="Arial"/>
              </a:rPr>
              <a:t>tar</a:t>
            </a:r>
            <a:r>
              <a:rPr sz="1650" b="1" spc="380" dirty="0">
                <a:latin typeface="Arial"/>
                <a:cs typeface="Arial"/>
              </a:rPr>
              <a:t> </a:t>
            </a:r>
            <a:r>
              <a:rPr sz="1650" b="1" spc="185" dirty="0">
                <a:latin typeface="Arial"/>
                <a:cs typeface="Arial"/>
              </a:rPr>
              <a:t>ag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-60" dirty="0">
                <a:latin typeface="Arial"/>
                <a:cs typeface="Arial"/>
              </a:rPr>
              <a:t>n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50" dirty="0">
                <a:latin typeface="Arial"/>
                <a:cs typeface="Arial"/>
              </a:rPr>
              <a:t>c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-70" dirty="0">
                <a:latin typeface="Arial"/>
                <a:cs typeface="Arial"/>
              </a:rPr>
              <a:t>i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165" dirty="0">
                <a:latin typeface="Arial"/>
                <a:cs typeface="Arial"/>
              </a:rPr>
              <a:t>as</a:t>
            </a:r>
            <a:r>
              <a:rPr sz="1650" b="1" spc="375" dirty="0">
                <a:latin typeface="Arial"/>
                <a:cs typeface="Arial"/>
              </a:rPr>
              <a:t> </a:t>
            </a:r>
            <a:r>
              <a:rPr sz="1650" b="1" spc="-190" dirty="0">
                <a:latin typeface="Arial"/>
                <a:cs typeface="Arial"/>
              </a:rPr>
              <a:t>(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A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g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-60" dirty="0">
                <a:latin typeface="Arial"/>
                <a:cs typeface="Arial"/>
              </a:rPr>
              <a:t>n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50" dirty="0">
                <a:latin typeface="Arial"/>
                <a:cs typeface="Arial"/>
              </a:rPr>
              <a:t>c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-70" dirty="0">
                <a:latin typeface="Arial"/>
                <a:cs typeface="Arial"/>
              </a:rPr>
              <a:t>i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90" dirty="0">
                <a:latin typeface="Arial"/>
                <a:cs typeface="Arial"/>
              </a:rPr>
              <a:t>a)</a:t>
            </a:r>
            <a:r>
              <a:rPr sz="1650" b="1" spc="375" dirty="0">
                <a:latin typeface="Arial"/>
                <a:cs typeface="Arial"/>
              </a:rPr>
              <a:t> </a:t>
            </a:r>
            <a:r>
              <a:rPr sz="1650" b="1" spc="50" dirty="0">
                <a:latin typeface="Arial"/>
                <a:cs typeface="Arial"/>
              </a:rPr>
              <a:t>c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o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n</a:t>
            </a:r>
            <a:r>
              <a:rPr sz="1650" b="1" spc="380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b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150" dirty="0">
                <a:latin typeface="Arial"/>
                <a:cs typeface="Arial"/>
              </a:rPr>
              <a:t>aj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o</a:t>
            </a:r>
            <a:r>
              <a:rPr sz="1650" b="1" spc="380" dirty="0">
                <a:latin typeface="Arial"/>
                <a:cs typeface="Arial"/>
              </a:rPr>
              <a:t> </a:t>
            </a:r>
            <a:r>
              <a:rPr sz="1650" b="1" spc="50" dirty="0">
                <a:latin typeface="Arial"/>
                <a:cs typeface="Arial"/>
              </a:rPr>
              <a:t>v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o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85" dirty="0">
                <a:latin typeface="Arial"/>
                <a:cs typeface="Arial"/>
              </a:rPr>
              <a:t>l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-60" dirty="0">
                <a:latin typeface="Arial"/>
                <a:cs typeface="Arial"/>
              </a:rPr>
              <a:t>u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m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n</a:t>
            </a:r>
            <a:r>
              <a:rPr sz="1650" b="1" spc="380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d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10" dirty="0">
                <a:latin typeface="Arial"/>
                <a:cs typeface="Arial"/>
              </a:rPr>
              <a:t>e</a:t>
            </a:r>
            <a:endParaRPr sz="1650">
              <a:latin typeface="Arial"/>
              <a:cs typeface="Arial"/>
            </a:endParaRPr>
          </a:p>
          <a:p>
            <a:pPr marL="12700" marR="5080" indent="93980">
              <a:lnSpc>
                <a:spcPct val="113599"/>
              </a:lnSpc>
              <a:spcBef>
                <a:spcPts val="5"/>
              </a:spcBef>
            </a:pP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m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-70" dirty="0">
                <a:latin typeface="Arial"/>
                <a:cs typeface="Arial"/>
              </a:rPr>
              <a:t>i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35" dirty="0">
                <a:latin typeface="Arial"/>
                <a:cs typeface="Arial"/>
              </a:rPr>
              <a:t>s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-70" dirty="0">
                <a:latin typeface="Arial"/>
                <a:cs typeface="Arial"/>
              </a:rPr>
              <a:t>i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ó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n</a:t>
            </a:r>
            <a:r>
              <a:rPr sz="1650" b="1" spc="380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d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37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p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ó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-85" dirty="0">
                <a:latin typeface="Arial"/>
                <a:cs typeface="Arial"/>
              </a:rPr>
              <a:t>l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70" dirty="0">
                <a:latin typeface="Arial"/>
                <a:cs typeface="Arial"/>
              </a:rPr>
              <a:t>i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z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165" dirty="0">
                <a:latin typeface="Arial"/>
                <a:cs typeface="Arial"/>
              </a:rPr>
              <a:t>as</a:t>
            </a:r>
            <a:r>
              <a:rPr sz="1650" b="1" spc="375" dirty="0">
                <a:latin typeface="Arial"/>
                <a:cs typeface="Arial"/>
              </a:rPr>
              <a:t> </a:t>
            </a:r>
            <a:r>
              <a:rPr sz="1650" b="1" spc="-60" dirty="0">
                <a:latin typeface="Arial"/>
                <a:cs typeface="Arial"/>
              </a:rPr>
              <a:t>n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60" dirty="0">
                <a:latin typeface="Arial"/>
                <a:cs typeface="Arial"/>
              </a:rPr>
              <a:t>u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50" dirty="0">
                <a:latin typeface="Arial"/>
                <a:cs typeface="Arial"/>
              </a:rPr>
              <a:t>v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165" dirty="0">
                <a:latin typeface="Arial"/>
                <a:cs typeface="Arial"/>
              </a:rPr>
              <a:t>as</a:t>
            </a:r>
            <a:r>
              <a:rPr sz="1650" b="1" spc="375" dirty="0">
                <a:latin typeface="Arial"/>
                <a:cs typeface="Arial"/>
              </a:rPr>
              <a:t> </a:t>
            </a:r>
            <a:r>
              <a:rPr sz="1650" b="1" spc="-190" dirty="0">
                <a:latin typeface="Arial"/>
                <a:cs typeface="Arial"/>
              </a:rPr>
              <a:t>(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130" dirty="0">
                <a:latin typeface="Arial"/>
                <a:cs typeface="Arial"/>
              </a:rPr>
              <a:t>C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155" dirty="0">
                <a:latin typeface="Arial"/>
                <a:cs typeface="Arial"/>
              </a:rPr>
              <a:t>an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265" dirty="0">
                <a:latin typeface="Arial"/>
                <a:cs typeface="Arial"/>
              </a:rPr>
              <a:t>t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-70" dirty="0">
                <a:latin typeface="Arial"/>
                <a:cs typeface="Arial"/>
              </a:rPr>
              <a:t>i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d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185" dirty="0">
                <a:latin typeface="Arial"/>
                <a:cs typeface="Arial"/>
              </a:rPr>
              <a:t>ad</a:t>
            </a:r>
            <a:r>
              <a:rPr sz="1650" b="1" spc="37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d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37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S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g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60" dirty="0">
                <a:latin typeface="Arial"/>
                <a:cs typeface="Arial"/>
              </a:rPr>
              <a:t>u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210" dirty="0">
                <a:latin typeface="Arial"/>
                <a:cs typeface="Arial"/>
              </a:rPr>
              <a:t>ro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-35" dirty="0">
                <a:latin typeface="Arial"/>
                <a:cs typeface="Arial"/>
              </a:rPr>
              <a:t>s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)</a:t>
            </a:r>
            <a:r>
              <a:rPr sz="1650" b="1" spc="375" dirty="0">
                <a:latin typeface="Arial"/>
                <a:cs typeface="Arial"/>
              </a:rPr>
              <a:t> </a:t>
            </a:r>
            <a:r>
              <a:rPr sz="1650" b="1" dirty="0">
                <a:solidFill>
                  <a:srgbClr val="EC1B24"/>
                </a:solidFill>
                <a:latin typeface="Arial"/>
                <a:cs typeface="Arial"/>
              </a:rPr>
              <a:t>P</a:t>
            </a:r>
            <a:r>
              <a:rPr sz="1650" b="1" spc="-225" dirty="0">
                <a:solidFill>
                  <a:srgbClr val="EC1B24"/>
                </a:solidFill>
                <a:latin typeface="Arial"/>
                <a:cs typeface="Arial"/>
              </a:rPr>
              <a:t> </a:t>
            </a:r>
            <a:r>
              <a:rPr sz="1650" b="1" dirty="0">
                <a:solidFill>
                  <a:srgbClr val="EC1B24"/>
                </a:solidFill>
                <a:latin typeface="Arial"/>
                <a:cs typeface="Arial"/>
              </a:rPr>
              <a:t>A</a:t>
            </a:r>
            <a:r>
              <a:rPr sz="1650" b="1" spc="-229" dirty="0">
                <a:solidFill>
                  <a:srgbClr val="EC1B24"/>
                </a:solidFill>
                <a:latin typeface="Arial"/>
                <a:cs typeface="Arial"/>
              </a:rPr>
              <a:t> </a:t>
            </a:r>
            <a:r>
              <a:rPr sz="1650" b="1" dirty="0">
                <a:solidFill>
                  <a:srgbClr val="EC1B24"/>
                </a:solidFill>
                <a:latin typeface="Arial"/>
                <a:cs typeface="Arial"/>
              </a:rPr>
              <a:t>R</a:t>
            </a:r>
            <a:r>
              <a:rPr sz="1650" b="1" spc="-225" dirty="0">
                <a:solidFill>
                  <a:srgbClr val="EC1B24"/>
                </a:solidFill>
                <a:latin typeface="Arial"/>
                <a:cs typeface="Arial"/>
              </a:rPr>
              <a:t> </a:t>
            </a:r>
            <a:r>
              <a:rPr sz="1650" b="1" spc="-50" dirty="0">
                <a:solidFill>
                  <a:srgbClr val="EC1B24"/>
                </a:solidFill>
                <a:latin typeface="Arial"/>
                <a:cs typeface="Arial"/>
              </a:rPr>
              <a:t>A </a:t>
            </a:r>
            <a:r>
              <a:rPr sz="1650" b="1" spc="245" dirty="0">
                <a:latin typeface="Arial"/>
                <a:cs typeface="Arial"/>
              </a:rPr>
              <a:t>re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229" dirty="0">
                <a:latin typeface="Arial"/>
                <a:cs typeface="Arial"/>
              </a:rPr>
              <a:t>fo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229" dirty="0">
                <a:latin typeface="Arial"/>
                <a:cs typeface="Arial"/>
              </a:rPr>
              <a:t>rz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280" dirty="0">
                <a:latin typeface="Arial"/>
                <a:cs typeface="Arial"/>
              </a:rPr>
              <a:t>ar</a:t>
            </a:r>
            <a:r>
              <a:rPr sz="1650" b="1" spc="385" dirty="0">
                <a:latin typeface="Arial"/>
                <a:cs typeface="Arial"/>
              </a:rPr>
              <a:t> </a:t>
            </a:r>
            <a:r>
              <a:rPr sz="1650" b="1" spc="-35" dirty="0">
                <a:latin typeface="Arial"/>
                <a:cs typeface="Arial"/>
              </a:rPr>
              <a:t>s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u</a:t>
            </a:r>
            <a:r>
              <a:rPr sz="1650" b="1" spc="385" dirty="0">
                <a:latin typeface="Arial"/>
                <a:cs typeface="Arial"/>
              </a:rPr>
              <a:t> </a:t>
            </a:r>
            <a:r>
              <a:rPr sz="1650" b="1" spc="210" dirty="0">
                <a:latin typeface="Arial"/>
                <a:cs typeface="Arial"/>
              </a:rPr>
              <a:t>ac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265" dirty="0">
                <a:latin typeface="Arial"/>
                <a:cs typeface="Arial"/>
              </a:rPr>
              <a:t>t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70" dirty="0">
                <a:latin typeface="Arial"/>
                <a:cs typeface="Arial"/>
              </a:rPr>
              <a:t>i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50" dirty="0">
                <a:latin typeface="Arial"/>
                <a:cs typeface="Arial"/>
              </a:rPr>
              <a:t>v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-70" dirty="0">
                <a:latin typeface="Arial"/>
                <a:cs typeface="Arial"/>
              </a:rPr>
              <a:t>i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d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185" dirty="0">
                <a:latin typeface="Arial"/>
                <a:cs typeface="Arial"/>
              </a:rPr>
              <a:t>ad</a:t>
            </a:r>
            <a:r>
              <a:rPr sz="1650" b="1" spc="385" dirty="0">
                <a:latin typeface="Arial"/>
                <a:cs typeface="Arial"/>
              </a:rPr>
              <a:t> </a:t>
            </a:r>
            <a:r>
              <a:rPr sz="1650" b="1" spc="50" dirty="0">
                <a:latin typeface="Arial"/>
                <a:cs typeface="Arial"/>
              </a:rPr>
              <a:t>c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o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m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240" dirty="0">
                <a:latin typeface="Arial"/>
                <a:cs typeface="Arial"/>
              </a:rPr>
              <a:t>rc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70" dirty="0">
                <a:latin typeface="Arial"/>
                <a:cs typeface="Arial"/>
              </a:rPr>
              <a:t>i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140" dirty="0">
                <a:latin typeface="Arial"/>
                <a:cs typeface="Arial"/>
              </a:rPr>
              <a:t>al</a:t>
            </a:r>
            <a:r>
              <a:rPr sz="1650" b="1" spc="380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m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d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70" dirty="0">
                <a:latin typeface="Arial"/>
                <a:cs typeface="Arial"/>
              </a:rPr>
              <a:t>i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155" dirty="0">
                <a:latin typeface="Arial"/>
                <a:cs typeface="Arial"/>
              </a:rPr>
              <a:t>an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280" dirty="0">
                <a:latin typeface="Arial"/>
                <a:cs typeface="Arial"/>
              </a:rPr>
              <a:t>te</a:t>
            </a:r>
            <a:r>
              <a:rPr sz="1650" b="1" spc="38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p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210" dirty="0">
                <a:latin typeface="Arial"/>
                <a:cs typeface="Arial"/>
              </a:rPr>
              <a:t>ro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m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o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50" dirty="0">
                <a:latin typeface="Arial"/>
                <a:cs typeface="Arial"/>
              </a:rPr>
              <a:t>c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70" dirty="0">
                <a:latin typeface="Arial"/>
                <a:cs typeface="Arial"/>
              </a:rPr>
              <a:t>i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o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60" dirty="0">
                <a:latin typeface="Arial"/>
                <a:cs typeface="Arial"/>
              </a:rPr>
              <a:t>n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-35" dirty="0">
                <a:latin typeface="Arial"/>
                <a:cs typeface="Arial"/>
              </a:rPr>
              <a:t>s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50" dirty="0">
                <a:latin typeface="Arial"/>
                <a:cs typeface="Arial"/>
              </a:rPr>
              <a:t>.</a:t>
            </a:r>
            <a:endParaRPr sz="16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34603" y="5915719"/>
            <a:ext cx="7403465" cy="85407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550" b="1" dirty="0">
                <a:latin typeface="Arial"/>
                <a:cs typeface="Arial"/>
              </a:rPr>
              <a:t>I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d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75" dirty="0">
                <a:latin typeface="Arial"/>
                <a:cs typeface="Arial"/>
              </a:rPr>
              <a:t>e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45" dirty="0">
                <a:latin typeface="Arial"/>
                <a:cs typeface="Arial"/>
              </a:rPr>
              <a:t>n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270" dirty="0">
                <a:latin typeface="Arial"/>
                <a:cs typeface="Arial"/>
              </a:rPr>
              <a:t>t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55" dirty="0">
                <a:latin typeface="Arial"/>
                <a:cs typeface="Arial"/>
              </a:rPr>
              <a:t>i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235" dirty="0">
                <a:latin typeface="Arial"/>
                <a:cs typeface="Arial"/>
              </a:rPr>
              <a:t>f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55" dirty="0">
                <a:latin typeface="Arial"/>
                <a:cs typeface="Arial"/>
              </a:rPr>
              <a:t>i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60" dirty="0">
                <a:latin typeface="Arial"/>
                <a:cs typeface="Arial"/>
              </a:rPr>
              <a:t>c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275" dirty="0">
                <a:latin typeface="Arial"/>
                <a:cs typeface="Arial"/>
              </a:rPr>
              <a:t>ar</a:t>
            </a:r>
            <a:r>
              <a:rPr sz="1550" b="1" spc="375" dirty="0">
                <a:latin typeface="Arial"/>
                <a:cs typeface="Arial"/>
              </a:rPr>
              <a:t> </a:t>
            </a:r>
            <a:r>
              <a:rPr sz="1550" b="1" spc="145" dirty="0">
                <a:latin typeface="Arial"/>
                <a:cs typeface="Arial"/>
              </a:rPr>
              <a:t>al</a:t>
            </a:r>
            <a:r>
              <a:rPr sz="1550" b="1" spc="375" dirty="0">
                <a:latin typeface="Arial"/>
                <a:cs typeface="Arial"/>
              </a:rPr>
              <a:t> </a:t>
            </a:r>
            <a:r>
              <a:rPr sz="1550" b="1" spc="60" dirty="0">
                <a:latin typeface="Arial"/>
                <a:cs typeface="Arial"/>
              </a:rPr>
              <a:t>c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65" dirty="0">
                <a:latin typeface="Arial"/>
                <a:cs typeface="Arial"/>
              </a:rPr>
              <a:t>l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55" dirty="0">
                <a:latin typeface="Arial"/>
                <a:cs typeface="Arial"/>
              </a:rPr>
              <a:t>i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75" dirty="0">
                <a:latin typeface="Arial"/>
                <a:cs typeface="Arial"/>
              </a:rPr>
              <a:t>e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45" dirty="0">
                <a:latin typeface="Arial"/>
                <a:cs typeface="Arial"/>
              </a:rPr>
              <a:t>n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280" dirty="0">
                <a:latin typeface="Arial"/>
                <a:cs typeface="Arial"/>
              </a:rPr>
              <a:t>te</a:t>
            </a:r>
            <a:r>
              <a:rPr sz="1550" b="1" spc="375" dirty="0">
                <a:latin typeface="Arial"/>
                <a:cs typeface="Arial"/>
              </a:rPr>
              <a:t> </a:t>
            </a:r>
            <a:r>
              <a:rPr sz="1550" b="1" spc="-25" dirty="0">
                <a:latin typeface="Arial"/>
                <a:cs typeface="Arial"/>
              </a:rPr>
              <a:t>s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75" dirty="0">
                <a:latin typeface="Arial"/>
                <a:cs typeface="Arial"/>
              </a:rPr>
              <a:t>e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g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35" dirty="0">
                <a:latin typeface="Arial"/>
                <a:cs typeface="Arial"/>
              </a:rPr>
              <a:t>ú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n</a:t>
            </a:r>
            <a:r>
              <a:rPr sz="1550" b="1" spc="375" dirty="0">
                <a:latin typeface="Arial"/>
                <a:cs typeface="Arial"/>
              </a:rPr>
              <a:t> </a:t>
            </a:r>
            <a:r>
              <a:rPr sz="1550" b="1" spc="75" dirty="0">
                <a:latin typeface="Arial"/>
                <a:cs typeface="Arial"/>
              </a:rPr>
              <a:t>e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l</a:t>
            </a:r>
            <a:r>
              <a:rPr sz="1550" b="1" spc="375" dirty="0">
                <a:latin typeface="Arial"/>
                <a:cs typeface="Arial"/>
              </a:rPr>
              <a:t> </a:t>
            </a:r>
            <a:r>
              <a:rPr sz="1550" b="1" spc="270" dirty="0">
                <a:latin typeface="Arial"/>
                <a:cs typeface="Arial"/>
              </a:rPr>
              <a:t>t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55" dirty="0">
                <a:latin typeface="Arial"/>
                <a:cs typeface="Arial"/>
              </a:rPr>
              <a:t>i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p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o</a:t>
            </a:r>
            <a:r>
              <a:rPr sz="1550" b="1" spc="375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d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75" dirty="0">
                <a:latin typeface="Arial"/>
                <a:cs typeface="Arial"/>
              </a:rPr>
              <a:t>e</a:t>
            </a:r>
            <a:r>
              <a:rPr sz="1550" b="1" spc="375" dirty="0">
                <a:latin typeface="Arial"/>
                <a:cs typeface="Arial"/>
              </a:rPr>
              <a:t> </a:t>
            </a:r>
            <a:r>
              <a:rPr sz="1550" b="1" spc="-25" dirty="0">
                <a:latin typeface="Arial"/>
                <a:cs typeface="Arial"/>
              </a:rPr>
              <a:t>s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75" dirty="0">
                <a:latin typeface="Arial"/>
                <a:cs typeface="Arial"/>
              </a:rPr>
              <a:t>e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g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35" dirty="0">
                <a:latin typeface="Arial"/>
                <a:cs typeface="Arial"/>
              </a:rPr>
              <a:t>u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215" dirty="0">
                <a:latin typeface="Arial"/>
                <a:cs typeface="Arial"/>
              </a:rPr>
              <a:t>ro</a:t>
            </a:r>
            <a:r>
              <a:rPr sz="1550" b="1" spc="375" dirty="0">
                <a:latin typeface="Arial"/>
                <a:cs typeface="Arial"/>
              </a:rPr>
              <a:t> </a:t>
            </a:r>
            <a:r>
              <a:rPr sz="1550" b="1" spc="-165" dirty="0">
                <a:latin typeface="Arial"/>
                <a:cs typeface="Arial"/>
              </a:rPr>
              <a:t>(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T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55" dirty="0">
                <a:latin typeface="Arial"/>
                <a:cs typeface="Arial"/>
              </a:rPr>
              <a:t>i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p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o</a:t>
            </a:r>
            <a:r>
              <a:rPr sz="1550" b="1" spc="375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d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25" dirty="0">
                <a:latin typeface="Arial"/>
                <a:cs typeface="Arial"/>
              </a:rPr>
              <a:t>e</a:t>
            </a:r>
            <a:endParaRPr sz="1550">
              <a:latin typeface="Arial"/>
              <a:cs typeface="Arial"/>
            </a:endParaRPr>
          </a:p>
          <a:p>
            <a:pPr marL="12700" marR="5080" algn="ctr">
              <a:lnSpc>
                <a:spcPct val="116900"/>
              </a:lnSpc>
            </a:pPr>
            <a:r>
              <a:rPr sz="1550" b="1" dirty="0">
                <a:latin typeface="Arial"/>
                <a:cs typeface="Arial"/>
              </a:rPr>
              <a:t>S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75" dirty="0">
                <a:latin typeface="Arial"/>
                <a:cs typeface="Arial"/>
              </a:rPr>
              <a:t>e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g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35" dirty="0">
                <a:latin typeface="Arial"/>
                <a:cs typeface="Arial"/>
              </a:rPr>
              <a:t>u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215" dirty="0">
                <a:latin typeface="Arial"/>
                <a:cs typeface="Arial"/>
              </a:rPr>
              <a:t>ro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165" dirty="0">
                <a:latin typeface="Arial"/>
                <a:cs typeface="Arial"/>
              </a:rPr>
              <a:t>)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,</a:t>
            </a:r>
            <a:r>
              <a:rPr sz="1550" b="1" spc="375" dirty="0">
                <a:latin typeface="Arial"/>
                <a:cs typeface="Arial"/>
              </a:rPr>
              <a:t> </a:t>
            </a:r>
            <a:r>
              <a:rPr sz="1550" b="1" spc="-45" dirty="0">
                <a:latin typeface="Arial"/>
                <a:cs typeface="Arial"/>
              </a:rPr>
              <a:t>n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55" dirty="0">
                <a:latin typeface="Arial"/>
                <a:cs typeface="Arial"/>
              </a:rPr>
              <a:t>i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65" dirty="0">
                <a:latin typeface="Arial"/>
                <a:cs typeface="Arial"/>
              </a:rPr>
              <a:t>v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75" dirty="0">
                <a:latin typeface="Arial"/>
                <a:cs typeface="Arial"/>
              </a:rPr>
              <a:t>e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l</a:t>
            </a:r>
            <a:r>
              <a:rPr sz="1550" b="1" spc="375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d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75" dirty="0">
                <a:latin typeface="Arial"/>
                <a:cs typeface="Arial"/>
              </a:rPr>
              <a:t>e</a:t>
            </a:r>
            <a:r>
              <a:rPr sz="1550" b="1" spc="370" dirty="0">
                <a:latin typeface="Arial"/>
                <a:cs typeface="Arial"/>
              </a:rPr>
              <a:t> </a:t>
            </a:r>
            <a:r>
              <a:rPr sz="1550" b="1" spc="-55" dirty="0">
                <a:latin typeface="Arial"/>
                <a:cs typeface="Arial"/>
              </a:rPr>
              <a:t>i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45" dirty="0">
                <a:latin typeface="Arial"/>
                <a:cs typeface="Arial"/>
              </a:rPr>
              <a:t>n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g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spc="245" dirty="0">
                <a:latin typeface="Arial"/>
                <a:cs typeface="Arial"/>
              </a:rPr>
              <a:t>re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25" dirty="0">
                <a:latin typeface="Arial"/>
                <a:cs typeface="Arial"/>
              </a:rPr>
              <a:t>s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o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s</a:t>
            </a:r>
            <a:r>
              <a:rPr sz="1550" b="1" spc="370" dirty="0">
                <a:latin typeface="Arial"/>
                <a:cs typeface="Arial"/>
              </a:rPr>
              <a:t> </a:t>
            </a:r>
            <a:r>
              <a:rPr sz="1550" b="1" spc="-165" dirty="0">
                <a:latin typeface="Arial"/>
                <a:cs typeface="Arial"/>
              </a:rPr>
              <a:t>(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R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spc="160" dirty="0">
                <a:latin typeface="Arial"/>
                <a:cs typeface="Arial"/>
              </a:rPr>
              <a:t>an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g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o</a:t>
            </a:r>
            <a:r>
              <a:rPr sz="1550" b="1" spc="37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d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75" dirty="0">
                <a:latin typeface="Arial"/>
                <a:cs typeface="Arial"/>
              </a:rPr>
              <a:t>e</a:t>
            </a:r>
            <a:r>
              <a:rPr sz="1550" b="1" spc="375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I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45" dirty="0">
                <a:latin typeface="Arial"/>
                <a:cs typeface="Arial"/>
              </a:rPr>
              <a:t>n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g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245" dirty="0">
                <a:latin typeface="Arial"/>
                <a:cs typeface="Arial"/>
              </a:rPr>
              <a:t>re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25" dirty="0">
                <a:latin typeface="Arial"/>
                <a:cs typeface="Arial"/>
              </a:rPr>
              <a:t>s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o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)</a:t>
            </a:r>
            <a:r>
              <a:rPr sz="1550" b="1" spc="370" dirty="0">
                <a:latin typeface="Arial"/>
                <a:cs typeface="Arial"/>
              </a:rPr>
              <a:t> </a:t>
            </a:r>
            <a:r>
              <a:rPr sz="1550" b="1" dirty="0">
                <a:solidFill>
                  <a:srgbClr val="EC1B24"/>
                </a:solidFill>
                <a:latin typeface="Arial"/>
                <a:cs typeface="Arial"/>
              </a:rPr>
              <a:t>P</a:t>
            </a:r>
            <a:r>
              <a:rPr sz="1550" b="1" spc="-204" dirty="0">
                <a:solidFill>
                  <a:srgbClr val="EC1B24"/>
                </a:solidFill>
                <a:latin typeface="Arial"/>
                <a:cs typeface="Arial"/>
              </a:rPr>
              <a:t> </a:t>
            </a:r>
            <a:r>
              <a:rPr sz="1550" b="1" dirty="0">
                <a:solidFill>
                  <a:srgbClr val="EC1B24"/>
                </a:solidFill>
                <a:latin typeface="Arial"/>
                <a:cs typeface="Arial"/>
              </a:rPr>
              <a:t>A</a:t>
            </a:r>
            <a:r>
              <a:rPr sz="1550" b="1" spc="-204" dirty="0">
                <a:solidFill>
                  <a:srgbClr val="EC1B24"/>
                </a:solidFill>
                <a:latin typeface="Arial"/>
                <a:cs typeface="Arial"/>
              </a:rPr>
              <a:t> </a:t>
            </a:r>
            <a:r>
              <a:rPr sz="1550" b="1" dirty="0">
                <a:solidFill>
                  <a:srgbClr val="EC1B24"/>
                </a:solidFill>
                <a:latin typeface="Arial"/>
                <a:cs typeface="Arial"/>
              </a:rPr>
              <a:t>R</a:t>
            </a:r>
            <a:r>
              <a:rPr sz="1550" b="1" spc="-204" dirty="0">
                <a:solidFill>
                  <a:srgbClr val="EC1B24"/>
                </a:solidFill>
                <a:latin typeface="Arial"/>
                <a:cs typeface="Arial"/>
              </a:rPr>
              <a:t> </a:t>
            </a:r>
            <a:r>
              <a:rPr sz="1550" b="1" dirty="0">
                <a:solidFill>
                  <a:srgbClr val="EC1B24"/>
                </a:solidFill>
                <a:latin typeface="Arial"/>
                <a:cs typeface="Arial"/>
              </a:rPr>
              <a:t>A</a:t>
            </a:r>
            <a:r>
              <a:rPr sz="1550" b="1" spc="375" dirty="0">
                <a:solidFill>
                  <a:srgbClr val="EC1B24"/>
                </a:solidFill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d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55" dirty="0">
                <a:latin typeface="Arial"/>
                <a:cs typeface="Arial"/>
              </a:rPr>
              <a:t>i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25" dirty="0">
                <a:latin typeface="Arial"/>
                <a:cs typeface="Arial"/>
              </a:rPr>
              <a:t>s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75" dirty="0">
                <a:latin typeface="Arial"/>
                <a:cs typeface="Arial"/>
              </a:rPr>
              <a:t>e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45" dirty="0">
                <a:latin typeface="Arial"/>
                <a:cs typeface="Arial"/>
              </a:rPr>
              <a:t>ñ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250" dirty="0">
                <a:latin typeface="Arial"/>
                <a:cs typeface="Arial"/>
              </a:rPr>
              <a:t>ar </a:t>
            </a:r>
            <a:r>
              <a:rPr sz="1550" b="1" dirty="0">
                <a:latin typeface="Arial"/>
                <a:cs typeface="Arial"/>
              </a:rPr>
              <a:t>m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75" dirty="0">
                <a:latin typeface="Arial"/>
                <a:cs typeface="Arial"/>
              </a:rPr>
              <a:t>e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spc="-45" dirty="0">
                <a:latin typeface="Arial"/>
                <a:cs typeface="Arial"/>
              </a:rPr>
              <a:t>n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spc="-25" dirty="0">
                <a:latin typeface="Arial"/>
                <a:cs typeface="Arial"/>
              </a:rPr>
              <a:t>s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spc="155" dirty="0">
                <a:latin typeface="Arial"/>
                <a:cs typeface="Arial"/>
              </a:rPr>
              <a:t>aj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spc="75" dirty="0">
                <a:latin typeface="Arial"/>
                <a:cs typeface="Arial"/>
              </a:rPr>
              <a:t>e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s</a:t>
            </a:r>
            <a:r>
              <a:rPr sz="1550" b="1" spc="395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p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spc="75" dirty="0">
                <a:latin typeface="Arial"/>
                <a:cs typeface="Arial"/>
              </a:rPr>
              <a:t>e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200" dirty="0">
                <a:latin typeface="Arial"/>
                <a:cs typeface="Arial"/>
              </a:rPr>
              <a:t>rs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o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spc="-45" dirty="0">
                <a:latin typeface="Arial"/>
                <a:cs typeface="Arial"/>
              </a:rPr>
              <a:t>n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spc="145" dirty="0">
                <a:latin typeface="Arial"/>
                <a:cs typeface="Arial"/>
              </a:rPr>
              <a:t>al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spc="-55" dirty="0">
                <a:latin typeface="Arial"/>
                <a:cs typeface="Arial"/>
              </a:rPr>
              <a:t>i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z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spc="190" dirty="0">
                <a:latin typeface="Arial"/>
                <a:cs typeface="Arial"/>
              </a:rPr>
              <a:t>ad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o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spc="-25" dirty="0">
                <a:latin typeface="Arial"/>
                <a:cs typeface="Arial"/>
              </a:rPr>
              <a:t>s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spc="-50" dirty="0">
                <a:latin typeface="Arial"/>
                <a:cs typeface="Arial"/>
              </a:rPr>
              <a:t>.</a:t>
            </a:r>
            <a:endParaRPr sz="15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22740" y="7334880"/>
            <a:ext cx="7921625" cy="854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6900"/>
              </a:lnSpc>
              <a:spcBef>
                <a:spcPts val="95"/>
              </a:spcBef>
            </a:pPr>
            <a:r>
              <a:rPr sz="1550" b="1" spc="-120" dirty="0">
                <a:latin typeface="Arial"/>
                <a:cs typeface="Arial"/>
              </a:rPr>
              <a:t>E</a:t>
            </a:r>
            <a:r>
              <a:rPr sz="1550" b="1" spc="-235" dirty="0">
                <a:latin typeface="Arial"/>
                <a:cs typeface="Arial"/>
              </a:rPr>
              <a:t> </a:t>
            </a:r>
            <a:r>
              <a:rPr sz="1550" b="1" spc="175" dirty="0">
                <a:latin typeface="Arial"/>
                <a:cs typeface="Arial"/>
              </a:rPr>
              <a:t>val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-45" dirty="0">
                <a:latin typeface="Arial"/>
                <a:cs typeface="Arial"/>
              </a:rPr>
              <a:t>u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275" dirty="0">
                <a:latin typeface="Arial"/>
                <a:cs typeface="Arial"/>
              </a:rPr>
              <a:t>ar</a:t>
            </a:r>
            <a:r>
              <a:rPr sz="1550" b="1" spc="360" dirty="0">
                <a:latin typeface="Arial"/>
                <a:cs typeface="Arial"/>
              </a:rPr>
              <a:t> </a:t>
            </a:r>
            <a:r>
              <a:rPr sz="1550" b="1" spc="-65" dirty="0">
                <a:latin typeface="Arial"/>
                <a:cs typeface="Arial"/>
              </a:rPr>
              <a:t>l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135" dirty="0">
                <a:latin typeface="Arial"/>
                <a:cs typeface="Arial"/>
              </a:rPr>
              <a:t>a</a:t>
            </a:r>
            <a:r>
              <a:rPr sz="1550" b="1" spc="360" dirty="0">
                <a:latin typeface="Arial"/>
                <a:cs typeface="Arial"/>
              </a:rPr>
              <a:t> </a:t>
            </a:r>
            <a:r>
              <a:rPr sz="1550" b="1" spc="240" dirty="0">
                <a:latin typeface="Arial"/>
                <a:cs typeface="Arial"/>
              </a:rPr>
              <a:t>vari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175" dirty="0">
                <a:latin typeface="Arial"/>
                <a:cs typeface="Arial"/>
              </a:rPr>
              <a:t>ac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55" dirty="0">
                <a:latin typeface="Arial"/>
                <a:cs typeface="Arial"/>
              </a:rPr>
              <a:t>i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ó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n</a:t>
            </a:r>
            <a:r>
              <a:rPr sz="1550" b="1" spc="36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m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65" dirty="0">
                <a:latin typeface="Arial"/>
                <a:cs typeface="Arial"/>
              </a:rPr>
              <a:t>e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45" dirty="0">
                <a:latin typeface="Arial"/>
                <a:cs typeface="Arial"/>
              </a:rPr>
              <a:t>n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-35" dirty="0">
                <a:latin typeface="Arial"/>
                <a:cs typeface="Arial"/>
              </a:rPr>
              <a:t>s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45" dirty="0">
                <a:latin typeface="Arial"/>
                <a:cs typeface="Arial"/>
              </a:rPr>
              <a:t>u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145" dirty="0">
                <a:latin typeface="Arial"/>
                <a:cs typeface="Arial"/>
              </a:rPr>
              <a:t>al</a:t>
            </a:r>
            <a:r>
              <a:rPr sz="1550" b="1" spc="360" dirty="0">
                <a:latin typeface="Arial"/>
                <a:cs typeface="Arial"/>
              </a:rPr>
              <a:t> </a:t>
            </a:r>
            <a:r>
              <a:rPr sz="1550" b="1" spc="65" dirty="0">
                <a:latin typeface="Arial"/>
                <a:cs typeface="Arial"/>
              </a:rPr>
              <a:t>e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n</a:t>
            </a:r>
            <a:r>
              <a:rPr sz="1550" b="1" spc="360" dirty="0">
                <a:latin typeface="Arial"/>
                <a:cs typeface="Arial"/>
              </a:rPr>
              <a:t> </a:t>
            </a:r>
            <a:r>
              <a:rPr sz="1550" b="1" spc="-65" dirty="0">
                <a:latin typeface="Arial"/>
                <a:cs typeface="Arial"/>
              </a:rPr>
              <a:t>l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135" dirty="0">
                <a:latin typeface="Arial"/>
                <a:cs typeface="Arial"/>
              </a:rPr>
              <a:t>a</a:t>
            </a:r>
            <a:r>
              <a:rPr sz="1550" b="1" spc="360" dirty="0">
                <a:latin typeface="Arial"/>
                <a:cs typeface="Arial"/>
              </a:rPr>
              <a:t> </a:t>
            </a:r>
            <a:r>
              <a:rPr sz="1550" b="1" spc="60" dirty="0">
                <a:latin typeface="Arial"/>
                <a:cs typeface="Arial"/>
              </a:rPr>
              <a:t>c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190" dirty="0">
                <a:latin typeface="Arial"/>
                <a:cs typeface="Arial"/>
              </a:rPr>
              <a:t>ap</a:t>
            </a:r>
            <a:r>
              <a:rPr sz="1550" b="1" spc="-229" dirty="0">
                <a:latin typeface="Arial"/>
                <a:cs typeface="Arial"/>
              </a:rPr>
              <a:t> </a:t>
            </a:r>
            <a:r>
              <a:rPr sz="1550" b="1" spc="280" dirty="0">
                <a:latin typeface="Arial"/>
                <a:cs typeface="Arial"/>
              </a:rPr>
              <a:t>tac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55" dirty="0">
                <a:latin typeface="Arial"/>
                <a:cs typeface="Arial"/>
              </a:rPr>
              <a:t>i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ó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n</a:t>
            </a:r>
            <a:r>
              <a:rPr sz="1550" b="1" spc="355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d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65" dirty="0">
                <a:latin typeface="Arial"/>
                <a:cs typeface="Arial"/>
              </a:rPr>
              <a:t>e</a:t>
            </a:r>
            <a:r>
              <a:rPr sz="1550" b="1" spc="360" dirty="0">
                <a:latin typeface="Arial"/>
                <a:cs typeface="Arial"/>
              </a:rPr>
              <a:t> </a:t>
            </a:r>
            <a:r>
              <a:rPr sz="1550" b="1" spc="-45" dirty="0">
                <a:latin typeface="Arial"/>
                <a:cs typeface="Arial"/>
              </a:rPr>
              <a:t>n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-45" dirty="0">
                <a:latin typeface="Arial"/>
                <a:cs typeface="Arial"/>
              </a:rPr>
              <a:t>u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160" dirty="0">
                <a:latin typeface="Arial"/>
                <a:cs typeface="Arial"/>
              </a:rPr>
              <a:t>evo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s</a:t>
            </a:r>
            <a:r>
              <a:rPr sz="1550" b="1" spc="360" dirty="0">
                <a:latin typeface="Arial"/>
                <a:cs typeface="Arial"/>
              </a:rPr>
              <a:t> </a:t>
            </a:r>
            <a:r>
              <a:rPr sz="1550" b="1" spc="60" dirty="0">
                <a:latin typeface="Arial"/>
                <a:cs typeface="Arial"/>
              </a:rPr>
              <a:t>c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-65" dirty="0">
                <a:latin typeface="Arial"/>
                <a:cs typeface="Arial"/>
              </a:rPr>
              <a:t>l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55" dirty="0">
                <a:latin typeface="Arial"/>
                <a:cs typeface="Arial"/>
              </a:rPr>
              <a:t>i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65" dirty="0">
                <a:latin typeface="Arial"/>
                <a:cs typeface="Arial"/>
              </a:rPr>
              <a:t>e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45" dirty="0">
                <a:latin typeface="Arial"/>
                <a:cs typeface="Arial"/>
              </a:rPr>
              <a:t>n</a:t>
            </a:r>
            <a:r>
              <a:rPr sz="1550" b="1" spc="-229" dirty="0">
                <a:latin typeface="Arial"/>
                <a:cs typeface="Arial"/>
              </a:rPr>
              <a:t> </a:t>
            </a:r>
            <a:r>
              <a:rPr sz="1550" b="1" spc="270" dirty="0">
                <a:latin typeface="Arial"/>
                <a:cs typeface="Arial"/>
              </a:rPr>
              <a:t>te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50" dirty="0">
                <a:latin typeface="Arial"/>
                <a:cs typeface="Arial"/>
              </a:rPr>
              <a:t>s </a:t>
            </a:r>
            <a:r>
              <a:rPr sz="1550" b="1" spc="80" dirty="0">
                <a:solidFill>
                  <a:srgbClr val="FF0000"/>
                </a:solidFill>
                <a:latin typeface="Arial"/>
                <a:cs typeface="Arial"/>
              </a:rPr>
              <a:t>PA</a:t>
            </a:r>
            <a:r>
              <a:rPr sz="1550" b="1" spc="-20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50" b="1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550" b="1" spc="-1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50" b="1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550" b="1" spc="3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50" b="1" spc="-55" dirty="0">
                <a:latin typeface="Arial"/>
                <a:cs typeface="Arial"/>
              </a:rPr>
              <a:t>i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d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spc="65" dirty="0">
                <a:latin typeface="Arial"/>
                <a:cs typeface="Arial"/>
              </a:rPr>
              <a:t>e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45" dirty="0">
                <a:latin typeface="Arial"/>
                <a:cs typeface="Arial"/>
              </a:rPr>
              <a:t>n</a:t>
            </a:r>
            <a:r>
              <a:rPr sz="1550" b="1" spc="-220" dirty="0">
                <a:latin typeface="Arial"/>
                <a:cs typeface="Arial"/>
              </a:rPr>
              <a:t> </a:t>
            </a:r>
            <a:r>
              <a:rPr sz="1550" b="1" spc="265" dirty="0">
                <a:latin typeface="Arial"/>
                <a:cs typeface="Arial"/>
              </a:rPr>
              <a:t>t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55" dirty="0">
                <a:latin typeface="Arial"/>
                <a:cs typeface="Arial"/>
              </a:rPr>
              <a:t>i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spc="235" dirty="0">
                <a:latin typeface="Arial"/>
                <a:cs typeface="Arial"/>
              </a:rPr>
              <a:t>f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55" dirty="0">
                <a:latin typeface="Arial"/>
                <a:cs typeface="Arial"/>
              </a:rPr>
              <a:t>i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spc="60" dirty="0">
                <a:latin typeface="Arial"/>
                <a:cs typeface="Arial"/>
              </a:rPr>
              <a:t>c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275" dirty="0">
                <a:latin typeface="Arial"/>
                <a:cs typeface="Arial"/>
              </a:rPr>
              <a:t>ar</a:t>
            </a:r>
            <a:r>
              <a:rPr sz="1550" b="1" spc="38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p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65" dirty="0">
                <a:latin typeface="Arial"/>
                <a:cs typeface="Arial"/>
              </a:rPr>
              <a:t>e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spc="195" dirty="0">
                <a:latin typeface="Arial"/>
                <a:cs typeface="Arial"/>
              </a:rPr>
              <a:t>r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55" dirty="0">
                <a:latin typeface="Arial"/>
                <a:cs typeface="Arial"/>
              </a:rPr>
              <a:t>i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o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d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o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s</a:t>
            </a:r>
            <a:r>
              <a:rPr sz="1550" b="1" spc="375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d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spc="65" dirty="0">
                <a:latin typeface="Arial"/>
                <a:cs typeface="Arial"/>
              </a:rPr>
              <a:t>e</a:t>
            </a:r>
            <a:r>
              <a:rPr sz="1550" b="1" spc="375" dirty="0">
                <a:latin typeface="Arial"/>
                <a:cs typeface="Arial"/>
              </a:rPr>
              <a:t> </a:t>
            </a:r>
            <a:r>
              <a:rPr sz="1550" b="1" spc="145" dirty="0">
                <a:latin typeface="Arial"/>
                <a:cs typeface="Arial"/>
              </a:rPr>
              <a:t>al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spc="310" dirty="0">
                <a:latin typeface="Arial"/>
                <a:cs typeface="Arial"/>
              </a:rPr>
              <a:t>ta</a:t>
            </a:r>
            <a:r>
              <a:rPr sz="1550" b="1" spc="375" dirty="0">
                <a:latin typeface="Arial"/>
                <a:cs typeface="Arial"/>
              </a:rPr>
              <a:t> </a:t>
            </a:r>
            <a:r>
              <a:rPr sz="1550" b="1" spc="50" dirty="0">
                <a:latin typeface="Arial"/>
                <a:cs typeface="Arial"/>
              </a:rPr>
              <a:t>y</a:t>
            </a:r>
            <a:r>
              <a:rPr sz="1550" b="1" spc="375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b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spc="155" dirty="0">
                <a:latin typeface="Arial"/>
                <a:cs typeface="Arial"/>
              </a:rPr>
              <a:t>aj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135" dirty="0">
                <a:latin typeface="Arial"/>
                <a:cs typeface="Arial"/>
              </a:rPr>
              <a:t>a</a:t>
            </a:r>
            <a:r>
              <a:rPr sz="1550" b="1" spc="38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d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65" dirty="0">
                <a:latin typeface="Arial"/>
                <a:cs typeface="Arial"/>
              </a:rPr>
              <a:t>e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m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160" dirty="0">
                <a:latin typeface="Arial"/>
                <a:cs typeface="Arial"/>
              </a:rPr>
              <a:t>an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d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135" dirty="0">
                <a:latin typeface="Arial"/>
                <a:cs typeface="Arial"/>
              </a:rPr>
              <a:t>a</a:t>
            </a:r>
            <a:r>
              <a:rPr sz="1550" b="1" spc="38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q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45" dirty="0">
                <a:latin typeface="Arial"/>
                <a:cs typeface="Arial"/>
              </a:rPr>
              <a:t>u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spc="65" dirty="0">
                <a:latin typeface="Arial"/>
                <a:cs typeface="Arial"/>
              </a:rPr>
              <a:t>e</a:t>
            </a:r>
            <a:r>
              <a:rPr sz="1550" b="1" spc="375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o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195" dirty="0">
                <a:latin typeface="Arial"/>
                <a:cs typeface="Arial"/>
              </a:rPr>
              <a:t>r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spc="-55" dirty="0">
                <a:latin typeface="Arial"/>
                <a:cs typeface="Arial"/>
              </a:rPr>
              <a:t>i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65" dirty="0">
                <a:latin typeface="Arial"/>
                <a:cs typeface="Arial"/>
              </a:rPr>
              <a:t>e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spc="-45" dirty="0">
                <a:latin typeface="Arial"/>
                <a:cs typeface="Arial"/>
              </a:rPr>
              <a:t>n</a:t>
            </a:r>
            <a:r>
              <a:rPr sz="1550" b="1" spc="-225" dirty="0">
                <a:latin typeface="Arial"/>
                <a:cs typeface="Arial"/>
              </a:rPr>
              <a:t> </a:t>
            </a:r>
            <a:r>
              <a:rPr sz="1550" b="1" spc="270" dirty="0">
                <a:latin typeface="Arial"/>
                <a:cs typeface="Arial"/>
              </a:rPr>
              <a:t>te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spc="-50" dirty="0">
                <a:latin typeface="Arial"/>
                <a:cs typeface="Arial"/>
              </a:rPr>
              <a:t>n</a:t>
            </a:r>
            <a:r>
              <a:rPr sz="1550" b="1" spc="500" dirty="0">
                <a:latin typeface="Arial"/>
                <a:cs typeface="Arial"/>
              </a:rPr>
              <a:t> </a:t>
            </a:r>
            <a:r>
              <a:rPr sz="1550" b="1" spc="-65" dirty="0">
                <a:latin typeface="Arial"/>
                <a:cs typeface="Arial"/>
              </a:rPr>
              <a:t>l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135" dirty="0">
                <a:latin typeface="Arial"/>
                <a:cs typeface="Arial"/>
              </a:rPr>
              <a:t>a</a:t>
            </a:r>
            <a:r>
              <a:rPr sz="1550" b="1" spc="37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p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65" dirty="0">
                <a:latin typeface="Arial"/>
                <a:cs typeface="Arial"/>
              </a:rPr>
              <a:t>l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160" dirty="0">
                <a:latin typeface="Arial"/>
                <a:cs typeface="Arial"/>
              </a:rPr>
              <a:t>an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55" dirty="0">
                <a:latin typeface="Arial"/>
                <a:cs typeface="Arial"/>
              </a:rPr>
              <a:t>i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spc="235" dirty="0">
                <a:latin typeface="Arial"/>
                <a:cs typeface="Arial"/>
              </a:rPr>
              <a:t>f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55" dirty="0">
                <a:latin typeface="Arial"/>
                <a:cs typeface="Arial"/>
              </a:rPr>
              <a:t>i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60" dirty="0">
                <a:latin typeface="Arial"/>
                <a:cs typeface="Arial"/>
              </a:rPr>
              <a:t>c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175" dirty="0">
                <a:latin typeface="Arial"/>
                <a:cs typeface="Arial"/>
              </a:rPr>
              <a:t>ac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55" dirty="0">
                <a:latin typeface="Arial"/>
                <a:cs typeface="Arial"/>
              </a:rPr>
              <a:t>i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ó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n</a:t>
            </a:r>
            <a:r>
              <a:rPr sz="1550" b="1" spc="37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d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65" dirty="0">
                <a:latin typeface="Arial"/>
                <a:cs typeface="Arial"/>
              </a:rPr>
              <a:t>e</a:t>
            </a:r>
            <a:r>
              <a:rPr sz="1550" b="1" spc="370" dirty="0">
                <a:latin typeface="Arial"/>
                <a:cs typeface="Arial"/>
              </a:rPr>
              <a:t> </a:t>
            </a:r>
            <a:r>
              <a:rPr sz="1550" b="1" spc="60" dirty="0">
                <a:latin typeface="Arial"/>
                <a:cs typeface="Arial"/>
              </a:rPr>
              <a:t>c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195" dirty="0">
                <a:latin typeface="Arial"/>
                <a:cs typeface="Arial"/>
              </a:rPr>
              <a:t>am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p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spc="160" dirty="0">
                <a:latin typeface="Arial"/>
                <a:cs typeface="Arial"/>
              </a:rPr>
              <a:t>añ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150" dirty="0">
                <a:latin typeface="Arial"/>
                <a:cs typeface="Arial"/>
              </a:rPr>
              <a:t>as</a:t>
            </a:r>
            <a:r>
              <a:rPr sz="1550" b="1" spc="370" dirty="0">
                <a:latin typeface="Arial"/>
                <a:cs typeface="Arial"/>
              </a:rPr>
              <a:t> </a:t>
            </a:r>
            <a:r>
              <a:rPr sz="1550" b="1" spc="60" dirty="0">
                <a:latin typeface="Arial"/>
                <a:cs typeface="Arial"/>
              </a:rPr>
              <a:t>c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o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m</a:t>
            </a:r>
            <a:r>
              <a:rPr sz="1550" b="1" spc="-200" dirty="0">
                <a:latin typeface="Arial"/>
                <a:cs typeface="Arial"/>
              </a:rPr>
              <a:t> </a:t>
            </a:r>
            <a:r>
              <a:rPr sz="1550" b="1" spc="65" dirty="0">
                <a:latin typeface="Arial"/>
                <a:cs typeface="Arial"/>
              </a:rPr>
              <a:t>e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229" dirty="0">
                <a:latin typeface="Arial"/>
                <a:cs typeface="Arial"/>
              </a:rPr>
              <a:t>rc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55" dirty="0">
                <a:latin typeface="Arial"/>
                <a:cs typeface="Arial"/>
              </a:rPr>
              <a:t>i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145" dirty="0">
                <a:latin typeface="Arial"/>
                <a:cs typeface="Arial"/>
              </a:rPr>
              <a:t>al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65" dirty="0">
                <a:latin typeface="Arial"/>
                <a:cs typeface="Arial"/>
              </a:rPr>
              <a:t>e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50" dirty="0">
                <a:latin typeface="Arial"/>
                <a:cs typeface="Arial"/>
              </a:rPr>
              <a:t>s</a:t>
            </a:r>
            <a:endParaRPr sz="15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53918" y="8924682"/>
            <a:ext cx="7226934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2900"/>
              </a:lnSpc>
              <a:spcBef>
                <a:spcPts val="100"/>
              </a:spcBef>
            </a:pPr>
            <a:r>
              <a:rPr sz="1550" b="1" dirty="0">
                <a:latin typeface="Arial"/>
                <a:cs typeface="Arial"/>
              </a:rPr>
              <a:t>A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-65" dirty="0">
                <a:latin typeface="Arial"/>
                <a:cs typeface="Arial"/>
              </a:rPr>
              <a:t>n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125" dirty="0">
                <a:latin typeface="Arial"/>
                <a:cs typeface="Arial"/>
              </a:rPr>
              <a:t>al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-65" dirty="0">
                <a:latin typeface="Arial"/>
                <a:cs typeface="Arial"/>
              </a:rPr>
              <a:t>i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z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250" dirty="0">
                <a:latin typeface="Arial"/>
                <a:cs typeface="Arial"/>
              </a:rPr>
              <a:t>ar</a:t>
            </a:r>
            <a:r>
              <a:rPr sz="1550" b="1" spc="360" dirty="0">
                <a:latin typeface="Arial"/>
                <a:cs typeface="Arial"/>
              </a:rPr>
              <a:t> </a:t>
            </a:r>
            <a:r>
              <a:rPr sz="1550" b="1" spc="-75" dirty="0">
                <a:latin typeface="Arial"/>
                <a:cs typeface="Arial"/>
              </a:rPr>
              <a:t>l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110" dirty="0">
                <a:latin typeface="Arial"/>
                <a:cs typeface="Arial"/>
              </a:rPr>
              <a:t>a</a:t>
            </a:r>
            <a:r>
              <a:rPr sz="1550" b="1" spc="355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d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65" dirty="0">
                <a:latin typeface="Arial"/>
                <a:cs typeface="Arial"/>
              </a:rPr>
              <a:t>i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-50" dirty="0">
                <a:latin typeface="Arial"/>
                <a:cs typeface="Arial"/>
              </a:rPr>
              <a:t>s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265" dirty="0">
                <a:latin typeface="Arial"/>
                <a:cs typeface="Arial"/>
              </a:rPr>
              <a:t>tri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b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-65" dirty="0">
                <a:latin typeface="Arial"/>
                <a:cs typeface="Arial"/>
              </a:rPr>
              <a:t>u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c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-65" dirty="0">
                <a:latin typeface="Arial"/>
                <a:cs typeface="Arial"/>
              </a:rPr>
              <a:t>i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-10" dirty="0">
                <a:latin typeface="Arial"/>
                <a:cs typeface="Arial"/>
              </a:rPr>
              <a:t>ó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n</a:t>
            </a:r>
            <a:r>
              <a:rPr sz="1550" b="1" spc="355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d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50" dirty="0">
                <a:latin typeface="Arial"/>
                <a:cs typeface="Arial"/>
              </a:rPr>
              <a:t>e</a:t>
            </a:r>
            <a:r>
              <a:rPr sz="1550" b="1" spc="355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p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-10" dirty="0">
                <a:latin typeface="Arial"/>
                <a:cs typeface="Arial"/>
              </a:rPr>
              <a:t>ó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-75" dirty="0">
                <a:latin typeface="Arial"/>
                <a:cs typeface="Arial"/>
              </a:rPr>
              <a:t>l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65" dirty="0">
                <a:latin typeface="Arial"/>
                <a:cs typeface="Arial"/>
              </a:rPr>
              <a:t>i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z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140" dirty="0">
                <a:latin typeface="Arial"/>
                <a:cs typeface="Arial"/>
              </a:rPr>
              <a:t>as</a:t>
            </a:r>
            <a:r>
              <a:rPr sz="1550" b="1" spc="355" dirty="0">
                <a:latin typeface="Arial"/>
                <a:cs typeface="Arial"/>
              </a:rPr>
              <a:t> </a:t>
            </a:r>
            <a:r>
              <a:rPr sz="1550" b="1" spc="50" dirty="0">
                <a:latin typeface="Arial"/>
                <a:cs typeface="Arial"/>
              </a:rPr>
              <a:t>e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m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65" dirty="0">
                <a:latin typeface="Arial"/>
                <a:cs typeface="Arial"/>
              </a:rPr>
              <a:t>i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250" dirty="0">
                <a:latin typeface="Arial"/>
                <a:cs typeface="Arial"/>
              </a:rPr>
              <a:t>t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-65" dirty="0">
                <a:latin typeface="Arial"/>
                <a:cs typeface="Arial"/>
              </a:rPr>
              <a:t>i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d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140" dirty="0">
                <a:latin typeface="Arial"/>
                <a:cs typeface="Arial"/>
              </a:rPr>
              <a:t>as</a:t>
            </a:r>
            <a:r>
              <a:rPr sz="1550" b="1" spc="36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p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-10" dirty="0">
                <a:latin typeface="Arial"/>
                <a:cs typeface="Arial"/>
              </a:rPr>
              <a:t>o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180" dirty="0">
                <a:latin typeface="Arial"/>
                <a:cs typeface="Arial"/>
              </a:rPr>
              <a:t>r</a:t>
            </a:r>
            <a:r>
              <a:rPr sz="1550" b="1" spc="36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p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190" dirty="0">
                <a:latin typeface="Arial"/>
                <a:cs typeface="Arial"/>
              </a:rPr>
              <a:t>ro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v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-65" dirty="0">
                <a:latin typeface="Arial"/>
                <a:cs typeface="Arial"/>
              </a:rPr>
              <a:t>i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-65" dirty="0">
                <a:latin typeface="Arial"/>
                <a:cs typeface="Arial"/>
              </a:rPr>
              <a:t>n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c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65" dirty="0">
                <a:latin typeface="Arial"/>
                <a:cs typeface="Arial"/>
              </a:rPr>
              <a:t>i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110" dirty="0">
                <a:latin typeface="Arial"/>
                <a:cs typeface="Arial"/>
              </a:rPr>
              <a:t>a</a:t>
            </a:r>
            <a:r>
              <a:rPr sz="1550" b="1" spc="355" dirty="0">
                <a:latin typeface="Arial"/>
                <a:cs typeface="Arial"/>
              </a:rPr>
              <a:t> </a:t>
            </a:r>
            <a:r>
              <a:rPr sz="1550" b="1" spc="-50" dirty="0">
                <a:latin typeface="Arial"/>
                <a:cs typeface="Arial"/>
              </a:rPr>
              <a:t>y </a:t>
            </a:r>
            <a:r>
              <a:rPr sz="1550" b="1" dirty="0">
                <a:latin typeface="Arial"/>
                <a:cs typeface="Arial"/>
              </a:rPr>
              <a:t>c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135" dirty="0">
                <a:latin typeface="Arial"/>
                <a:cs typeface="Arial"/>
              </a:rPr>
              <a:t>an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125" dirty="0">
                <a:latin typeface="Arial"/>
                <a:cs typeface="Arial"/>
              </a:rPr>
              <a:t>al</a:t>
            </a:r>
            <a:r>
              <a:rPr sz="1550" b="1" spc="355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d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50" dirty="0">
                <a:latin typeface="Arial"/>
                <a:cs typeface="Arial"/>
              </a:rPr>
              <a:t>e</a:t>
            </a:r>
            <a:r>
              <a:rPr sz="1550" b="1" spc="355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v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50" dirty="0">
                <a:latin typeface="Arial"/>
                <a:cs typeface="Arial"/>
              </a:rPr>
              <a:t>e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65" dirty="0">
                <a:latin typeface="Arial"/>
                <a:cs typeface="Arial"/>
              </a:rPr>
              <a:t>n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285" dirty="0">
                <a:latin typeface="Arial"/>
                <a:cs typeface="Arial"/>
              </a:rPr>
              <a:t>ta</a:t>
            </a:r>
            <a:r>
              <a:rPr sz="1550" b="1" spc="355" dirty="0">
                <a:latin typeface="Arial"/>
                <a:cs typeface="Arial"/>
              </a:rPr>
              <a:t> </a:t>
            </a:r>
            <a:r>
              <a:rPr sz="1550" b="1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550" b="1" spc="-20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50" b="1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550" b="1" spc="-2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50" b="1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550" b="1" spc="-2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50" b="1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550" b="1" spc="3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50" b="1" spc="-65" dirty="0">
                <a:latin typeface="Arial"/>
                <a:cs typeface="Arial"/>
              </a:rPr>
              <a:t>i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d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50" dirty="0">
                <a:latin typeface="Arial"/>
                <a:cs typeface="Arial"/>
              </a:rPr>
              <a:t>e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-65" dirty="0">
                <a:latin typeface="Arial"/>
                <a:cs typeface="Arial"/>
              </a:rPr>
              <a:t>n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250" dirty="0">
                <a:latin typeface="Arial"/>
                <a:cs typeface="Arial"/>
              </a:rPr>
              <a:t>t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65" dirty="0">
                <a:latin typeface="Arial"/>
                <a:cs typeface="Arial"/>
              </a:rPr>
              <a:t>i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220" dirty="0">
                <a:latin typeface="Arial"/>
                <a:cs typeface="Arial"/>
              </a:rPr>
              <a:t>f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-65" dirty="0">
                <a:latin typeface="Arial"/>
                <a:cs typeface="Arial"/>
              </a:rPr>
              <a:t>i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c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250" dirty="0">
                <a:latin typeface="Arial"/>
                <a:cs typeface="Arial"/>
              </a:rPr>
              <a:t>ar</a:t>
            </a:r>
            <a:r>
              <a:rPr sz="1550" b="1" spc="355" dirty="0">
                <a:latin typeface="Arial"/>
                <a:cs typeface="Arial"/>
              </a:rPr>
              <a:t> </a:t>
            </a:r>
            <a:r>
              <a:rPr sz="1550" b="1" spc="-65" dirty="0">
                <a:latin typeface="Arial"/>
                <a:cs typeface="Arial"/>
              </a:rPr>
              <a:t>u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-65" dirty="0">
                <a:latin typeface="Arial"/>
                <a:cs typeface="Arial"/>
              </a:rPr>
              <a:t>n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110" dirty="0">
                <a:latin typeface="Arial"/>
                <a:cs typeface="Arial"/>
              </a:rPr>
              <a:t>a</a:t>
            </a:r>
            <a:r>
              <a:rPr sz="1550" b="1" spc="355" dirty="0">
                <a:latin typeface="Arial"/>
                <a:cs typeface="Arial"/>
              </a:rPr>
              <a:t> </a:t>
            </a:r>
            <a:r>
              <a:rPr sz="1550" b="1" spc="125" dirty="0">
                <a:latin typeface="Arial"/>
                <a:cs typeface="Arial"/>
              </a:rPr>
              <a:t>al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285" dirty="0">
                <a:latin typeface="Arial"/>
                <a:cs typeface="Arial"/>
              </a:rPr>
              <a:t>ta</a:t>
            </a:r>
            <a:r>
              <a:rPr sz="1550" b="1" spc="36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d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50" dirty="0">
                <a:latin typeface="Arial"/>
                <a:cs typeface="Arial"/>
              </a:rPr>
              <a:t>e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m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135" dirty="0">
                <a:latin typeface="Arial"/>
                <a:cs typeface="Arial"/>
              </a:rPr>
              <a:t>an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d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110" dirty="0">
                <a:latin typeface="Arial"/>
                <a:cs typeface="Arial"/>
              </a:rPr>
              <a:t>a</a:t>
            </a:r>
            <a:r>
              <a:rPr sz="1550" b="1" spc="355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y</a:t>
            </a:r>
            <a:r>
              <a:rPr sz="1550" b="1" spc="360" dirty="0">
                <a:latin typeface="Arial"/>
                <a:cs typeface="Arial"/>
              </a:rPr>
              <a:t> </a:t>
            </a:r>
            <a:r>
              <a:rPr sz="1550" b="1" spc="140" dirty="0">
                <a:latin typeface="Arial"/>
                <a:cs typeface="Arial"/>
              </a:rPr>
              <a:t>as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-50" dirty="0">
                <a:latin typeface="Arial"/>
                <a:cs typeface="Arial"/>
              </a:rPr>
              <a:t>í</a:t>
            </a:r>
            <a:endParaRPr sz="15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1550" b="1" spc="-10" dirty="0">
                <a:latin typeface="Arial"/>
                <a:cs typeface="Arial"/>
              </a:rPr>
              <a:t>o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180" dirty="0">
                <a:latin typeface="Arial"/>
                <a:cs typeface="Arial"/>
              </a:rPr>
              <a:t>r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-65" dirty="0">
                <a:latin typeface="Arial"/>
                <a:cs typeface="Arial"/>
              </a:rPr>
              <a:t>i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50" dirty="0">
                <a:latin typeface="Arial"/>
                <a:cs typeface="Arial"/>
              </a:rPr>
              <a:t>e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-65" dirty="0">
                <a:latin typeface="Arial"/>
                <a:cs typeface="Arial"/>
              </a:rPr>
              <a:t>n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320" dirty="0">
                <a:latin typeface="Arial"/>
                <a:cs typeface="Arial"/>
              </a:rPr>
              <a:t>tar</a:t>
            </a:r>
            <a:r>
              <a:rPr sz="1550" b="1" spc="36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c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170" dirty="0">
                <a:latin typeface="Arial"/>
                <a:cs typeface="Arial"/>
              </a:rPr>
              <a:t>am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p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135" dirty="0">
                <a:latin typeface="Arial"/>
                <a:cs typeface="Arial"/>
              </a:rPr>
              <a:t>añ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140" dirty="0">
                <a:latin typeface="Arial"/>
                <a:cs typeface="Arial"/>
              </a:rPr>
              <a:t>as</a:t>
            </a:r>
            <a:r>
              <a:rPr sz="1550" b="1" spc="36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m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140" dirty="0">
                <a:latin typeface="Arial"/>
                <a:cs typeface="Arial"/>
              </a:rPr>
              <a:t>as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-65" dirty="0">
                <a:latin typeface="Arial"/>
                <a:cs typeface="Arial"/>
              </a:rPr>
              <a:t>i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v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140" dirty="0">
                <a:latin typeface="Arial"/>
                <a:cs typeface="Arial"/>
              </a:rPr>
              <a:t>as</a:t>
            </a:r>
            <a:r>
              <a:rPr sz="1550" b="1" spc="36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d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50" dirty="0">
                <a:latin typeface="Arial"/>
                <a:cs typeface="Arial"/>
              </a:rPr>
              <a:t>e</a:t>
            </a:r>
            <a:r>
              <a:rPr sz="1550" b="1" spc="355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c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165" dirty="0">
                <a:latin typeface="Arial"/>
                <a:cs typeface="Arial"/>
              </a:rPr>
              <a:t>ap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275" dirty="0">
                <a:latin typeface="Arial"/>
                <a:cs typeface="Arial"/>
              </a:rPr>
              <a:t>tac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-65" dirty="0">
                <a:latin typeface="Arial"/>
                <a:cs typeface="Arial"/>
              </a:rPr>
              <a:t>i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-10" dirty="0">
                <a:latin typeface="Arial"/>
                <a:cs typeface="Arial"/>
              </a:rPr>
              <a:t>ó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n</a:t>
            </a:r>
            <a:r>
              <a:rPr sz="1550" b="1" spc="355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d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50" dirty="0">
                <a:latin typeface="Arial"/>
                <a:cs typeface="Arial"/>
              </a:rPr>
              <a:t>e</a:t>
            </a:r>
            <a:r>
              <a:rPr sz="1550" b="1" spc="36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c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-75" dirty="0">
                <a:latin typeface="Arial"/>
                <a:cs typeface="Arial"/>
              </a:rPr>
              <a:t>l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-65" dirty="0">
                <a:latin typeface="Arial"/>
                <a:cs typeface="Arial"/>
              </a:rPr>
              <a:t>i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50" dirty="0">
                <a:latin typeface="Arial"/>
                <a:cs typeface="Arial"/>
              </a:rPr>
              <a:t>e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-65" dirty="0">
                <a:latin typeface="Arial"/>
                <a:cs typeface="Arial"/>
              </a:rPr>
              <a:t>n</a:t>
            </a:r>
            <a:r>
              <a:rPr sz="1550" b="1" spc="-204" dirty="0">
                <a:latin typeface="Arial"/>
                <a:cs typeface="Arial"/>
              </a:rPr>
              <a:t> </a:t>
            </a:r>
            <a:r>
              <a:rPr sz="1550" b="1" spc="254" dirty="0">
                <a:latin typeface="Arial"/>
                <a:cs typeface="Arial"/>
              </a:rPr>
              <a:t>te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-50" dirty="0">
                <a:latin typeface="Arial"/>
                <a:cs typeface="Arial"/>
              </a:rPr>
              <a:t>s</a:t>
            </a:r>
            <a:r>
              <a:rPr sz="1550" b="1" spc="-210" dirty="0">
                <a:latin typeface="Arial"/>
                <a:cs typeface="Arial"/>
              </a:rPr>
              <a:t> </a:t>
            </a:r>
            <a:r>
              <a:rPr sz="1550" b="1" spc="-50" dirty="0">
                <a:latin typeface="Arial"/>
                <a:cs typeface="Arial"/>
              </a:rPr>
              <a:t>.</a:t>
            </a:r>
            <a:endParaRPr sz="15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454467" y="1934967"/>
            <a:ext cx="8633460" cy="7787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8775" marR="98425" indent="137795">
              <a:lnSpc>
                <a:spcPct val="116100"/>
              </a:lnSpc>
              <a:spcBef>
                <a:spcPts val="95"/>
              </a:spcBef>
            </a:pPr>
            <a:r>
              <a:rPr sz="1600" spc="320" dirty="0">
                <a:latin typeface="Tahoma"/>
                <a:cs typeface="Tahoma"/>
              </a:rPr>
              <a:t>Cre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spc="250" dirty="0">
                <a:latin typeface="Tahoma"/>
                <a:cs typeface="Tahoma"/>
              </a:rPr>
              <a:t>ar</a:t>
            </a:r>
            <a:r>
              <a:rPr sz="1600" spc="409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y</a:t>
            </a:r>
            <a:r>
              <a:rPr sz="1600" spc="405" dirty="0">
                <a:latin typeface="Tahoma"/>
                <a:cs typeface="Tahoma"/>
              </a:rPr>
              <a:t> </a:t>
            </a:r>
            <a:r>
              <a:rPr sz="1600" spc="65" dirty="0">
                <a:latin typeface="Tahoma"/>
                <a:cs typeface="Tahoma"/>
              </a:rPr>
              <a:t>m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265" dirty="0">
                <a:latin typeface="Tahoma"/>
                <a:cs typeface="Tahoma"/>
              </a:rPr>
              <a:t>ante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90" dirty="0">
                <a:latin typeface="Tahoma"/>
                <a:cs typeface="Tahoma"/>
              </a:rPr>
              <a:t>e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spc="140" dirty="0">
                <a:latin typeface="Tahoma"/>
                <a:cs typeface="Tahoma"/>
              </a:rPr>
              <a:t>r</a:t>
            </a:r>
            <a:r>
              <a:rPr sz="1600" spc="409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u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spc="130" dirty="0">
                <a:latin typeface="Tahoma"/>
                <a:cs typeface="Tahoma"/>
              </a:rPr>
              <a:t>a</a:t>
            </a:r>
            <a:r>
              <a:rPr sz="1600" spc="409" dirty="0">
                <a:latin typeface="Tahoma"/>
                <a:cs typeface="Tahoma"/>
              </a:rPr>
              <a:t> </a:t>
            </a:r>
            <a:r>
              <a:rPr sz="1600" spc="220" dirty="0">
                <a:latin typeface="Tahoma"/>
                <a:cs typeface="Tahoma"/>
              </a:rPr>
              <a:t>re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spc="-85" dirty="0">
                <a:latin typeface="Tahoma"/>
                <a:cs typeface="Tahoma"/>
              </a:rPr>
              <a:t>l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215" dirty="0">
                <a:latin typeface="Tahoma"/>
                <a:cs typeface="Tahoma"/>
              </a:rPr>
              <a:t>aci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ó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</a:t>
            </a:r>
            <a:r>
              <a:rPr sz="1600" spc="409" dirty="0">
                <a:latin typeface="Tahoma"/>
                <a:cs typeface="Tahoma"/>
              </a:rPr>
              <a:t> </a:t>
            </a:r>
            <a:r>
              <a:rPr sz="1600" spc="254" dirty="0">
                <a:latin typeface="Tahoma"/>
                <a:cs typeface="Tahoma"/>
              </a:rPr>
              <a:t>acti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spc="180" dirty="0">
                <a:latin typeface="Tahoma"/>
                <a:cs typeface="Tahoma"/>
              </a:rPr>
              <a:t>va</a:t>
            </a:r>
            <a:r>
              <a:rPr sz="1600" spc="409" dirty="0">
                <a:latin typeface="Tahoma"/>
                <a:cs typeface="Tahoma"/>
              </a:rPr>
              <a:t> </a:t>
            </a:r>
            <a:r>
              <a:rPr sz="1600" spc="254" dirty="0">
                <a:latin typeface="Tahoma"/>
                <a:cs typeface="Tahoma"/>
              </a:rPr>
              <a:t>co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</a:t>
            </a:r>
            <a:r>
              <a:rPr sz="1600" spc="409" dirty="0">
                <a:latin typeface="Tahoma"/>
                <a:cs typeface="Tahoma"/>
              </a:rPr>
              <a:t> </a:t>
            </a:r>
            <a:r>
              <a:rPr sz="1600" spc="-85" dirty="0">
                <a:latin typeface="Tahoma"/>
                <a:cs typeface="Tahoma"/>
              </a:rPr>
              <a:t>l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o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85" dirty="0">
                <a:latin typeface="Tahoma"/>
                <a:cs typeface="Tahoma"/>
              </a:rPr>
              <a:t>s</a:t>
            </a:r>
            <a:r>
              <a:rPr sz="1600" spc="405" dirty="0">
                <a:latin typeface="Tahoma"/>
                <a:cs typeface="Tahoma"/>
              </a:rPr>
              <a:t> </a:t>
            </a:r>
            <a:r>
              <a:rPr sz="1600" spc="190" dirty="0">
                <a:latin typeface="Tahoma"/>
                <a:cs typeface="Tahoma"/>
              </a:rPr>
              <a:t>c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-85" dirty="0">
                <a:latin typeface="Tahoma"/>
                <a:cs typeface="Tahoma"/>
              </a:rPr>
              <a:t>l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-60" dirty="0">
                <a:latin typeface="Tahoma"/>
                <a:cs typeface="Tahoma"/>
              </a:rPr>
              <a:t>i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spc="90" dirty="0">
                <a:latin typeface="Tahoma"/>
                <a:cs typeface="Tahoma"/>
              </a:rPr>
              <a:t>e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235" dirty="0">
                <a:latin typeface="Tahoma"/>
                <a:cs typeface="Tahoma"/>
              </a:rPr>
              <a:t>nte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spc="85" dirty="0">
                <a:latin typeface="Tahoma"/>
                <a:cs typeface="Tahoma"/>
              </a:rPr>
              <a:t>s</a:t>
            </a:r>
            <a:r>
              <a:rPr sz="1600" spc="409" dirty="0">
                <a:latin typeface="Tahoma"/>
                <a:cs typeface="Tahoma"/>
              </a:rPr>
              <a:t> </a:t>
            </a:r>
            <a:r>
              <a:rPr sz="1600" spc="65" dirty="0">
                <a:latin typeface="Tahoma"/>
                <a:cs typeface="Tahoma"/>
              </a:rPr>
              <a:t>m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spc="90" dirty="0">
                <a:latin typeface="Tahoma"/>
                <a:cs typeface="Tahoma"/>
              </a:rPr>
              <a:t>e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d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-60" dirty="0">
                <a:latin typeface="Tahoma"/>
                <a:cs typeface="Tahoma"/>
              </a:rPr>
              <a:t>i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spc="245" dirty="0">
                <a:latin typeface="Tahoma"/>
                <a:cs typeface="Tahoma"/>
              </a:rPr>
              <a:t>ante </a:t>
            </a:r>
            <a:r>
              <a:rPr sz="1600" spc="265" dirty="0">
                <a:latin typeface="Tahoma"/>
                <a:cs typeface="Tahoma"/>
              </a:rPr>
              <a:t>acci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o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spc="90" dirty="0">
                <a:latin typeface="Tahoma"/>
                <a:cs typeface="Tahoma"/>
              </a:rPr>
              <a:t>e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85" dirty="0">
                <a:latin typeface="Tahoma"/>
                <a:cs typeface="Tahoma"/>
              </a:rPr>
              <a:t>s</a:t>
            </a:r>
            <a:r>
              <a:rPr sz="1600" spc="409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p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spc="90" dirty="0">
                <a:latin typeface="Tahoma"/>
                <a:cs typeface="Tahoma"/>
              </a:rPr>
              <a:t>e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210" dirty="0">
                <a:latin typeface="Tahoma"/>
                <a:cs typeface="Tahoma"/>
              </a:rPr>
              <a:t>rs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o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130" dirty="0">
                <a:latin typeface="Tahoma"/>
                <a:cs typeface="Tahoma"/>
              </a:rPr>
              <a:t>a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spc="-85" dirty="0">
                <a:latin typeface="Tahoma"/>
                <a:cs typeface="Tahoma"/>
              </a:rPr>
              <a:t>l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-60" dirty="0">
                <a:latin typeface="Tahoma"/>
                <a:cs typeface="Tahoma"/>
              </a:rPr>
              <a:t>i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90" dirty="0">
                <a:latin typeface="Tahoma"/>
                <a:cs typeface="Tahoma"/>
              </a:rPr>
              <a:t>z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spc="185" dirty="0">
                <a:latin typeface="Tahoma"/>
                <a:cs typeface="Tahoma"/>
              </a:rPr>
              <a:t>ad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195" dirty="0">
                <a:latin typeface="Tahoma"/>
                <a:cs typeface="Tahoma"/>
              </a:rPr>
              <a:t>as</a:t>
            </a:r>
            <a:r>
              <a:rPr sz="1600" spc="409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y</a:t>
            </a:r>
            <a:r>
              <a:rPr sz="1600" spc="405" dirty="0">
                <a:latin typeface="Tahoma"/>
                <a:cs typeface="Tahoma"/>
              </a:rPr>
              <a:t> </a:t>
            </a:r>
            <a:r>
              <a:rPr sz="1600" spc="254" dirty="0">
                <a:latin typeface="Tahoma"/>
                <a:cs typeface="Tahoma"/>
              </a:rPr>
              <a:t>co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65" dirty="0">
                <a:latin typeface="Tahoma"/>
                <a:cs typeface="Tahoma"/>
              </a:rPr>
              <a:t>m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u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-60" dirty="0">
                <a:latin typeface="Tahoma"/>
                <a:cs typeface="Tahoma"/>
              </a:rPr>
              <a:t>i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spc="265" dirty="0">
                <a:latin typeface="Tahoma"/>
                <a:cs typeface="Tahoma"/>
              </a:rPr>
              <a:t>caci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ó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</a:t>
            </a:r>
            <a:r>
              <a:rPr sz="1600" spc="405" dirty="0">
                <a:latin typeface="Tahoma"/>
                <a:cs typeface="Tahoma"/>
              </a:rPr>
              <a:t> </a:t>
            </a:r>
            <a:r>
              <a:rPr sz="1600" spc="254" dirty="0">
                <a:latin typeface="Tahoma"/>
                <a:cs typeface="Tahoma"/>
              </a:rPr>
              <a:t>co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spc="235" dirty="0">
                <a:latin typeface="Tahoma"/>
                <a:cs typeface="Tahoma"/>
              </a:rPr>
              <a:t>st</a:t>
            </a:r>
            <a:r>
              <a:rPr sz="1600" spc="-235" dirty="0">
                <a:latin typeface="Tahoma"/>
                <a:cs typeface="Tahoma"/>
              </a:rPr>
              <a:t> </a:t>
            </a:r>
            <a:r>
              <a:rPr sz="1600" spc="225" dirty="0">
                <a:latin typeface="Tahoma"/>
                <a:cs typeface="Tahoma"/>
              </a:rPr>
              <a:t>ante,</a:t>
            </a:r>
            <a:r>
              <a:rPr sz="1600" spc="409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b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u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85" dirty="0">
                <a:latin typeface="Tahoma"/>
                <a:cs typeface="Tahoma"/>
              </a:rPr>
              <a:t>s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260" dirty="0">
                <a:latin typeface="Tahoma"/>
                <a:cs typeface="Tahoma"/>
              </a:rPr>
              <a:t>can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d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o</a:t>
            </a:r>
            <a:r>
              <a:rPr sz="1600" spc="40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u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80" dirty="0">
                <a:latin typeface="Tahoma"/>
                <a:cs typeface="Tahoma"/>
              </a:rPr>
              <a:t>a</a:t>
            </a:r>
            <a:endParaRPr sz="1600">
              <a:latin typeface="Tahoma"/>
              <a:cs typeface="Tahoma"/>
            </a:endParaRPr>
          </a:p>
          <a:p>
            <a:pPr marL="1045210">
              <a:lnSpc>
                <a:spcPct val="100000"/>
              </a:lnSpc>
              <a:spcBef>
                <a:spcPts val="309"/>
              </a:spcBef>
            </a:pPr>
            <a:r>
              <a:rPr sz="1600" spc="65" dirty="0">
                <a:latin typeface="Tahoma"/>
                <a:cs typeface="Tahoma"/>
              </a:rPr>
              <a:t>m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spc="195" dirty="0">
                <a:latin typeface="Tahoma"/>
                <a:cs typeface="Tahoma"/>
              </a:rPr>
              <a:t>ay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o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spc="140" dirty="0">
                <a:latin typeface="Tahoma"/>
                <a:cs typeface="Tahoma"/>
              </a:rPr>
              <a:t>r</a:t>
            </a:r>
            <a:r>
              <a:rPr sz="1600" spc="405" dirty="0">
                <a:latin typeface="Tahoma"/>
                <a:cs typeface="Tahoma"/>
              </a:rPr>
              <a:t> </a:t>
            </a:r>
            <a:r>
              <a:rPr sz="1600" spc="-60" dirty="0">
                <a:latin typeface="Tahoma"/>
                <a:cs typeface="Tahoma"/>
              </a:rPr>
              <a:t>i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235" dirty="0">
                <a:latin typeface="Tahoma"/>
                <a:cs typeface="Tahoma"/>
              </a:rPr>
              <a:t>nte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spc="285" dirty="0">
                <a:latin typeface="Tahoma"/>
                <a:cs typeface="Tahoma"/>
              </a:rPr>
              <a:t>racci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ó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</a:t>
            </a:r>
            <a:r>
              <a:rPr sz="1600" spc="405" dirty="0">
                <a:latin typeface="Tahoma"/>
                <a:cs typeface="Tahoma"/>
              </a:rPr>
              <a:t> </a:t>
            </a:r>
            <a:r>
              <a:rPr sz="1600" spc="254" dirty="0">
                <a:latin typeface="Tahoma"/>
                <a:cs typeface="Tahoma"/>
              </a:rPr>
              <a:t>co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</a:t>
            </a:r>
            <a:r>
              <a:rPr sz="1600" spc="405" dirty="0">
                <a:latin typeface="Tahoma"/>
                <a:cs typeface="Tahoma"/>
              </a:rPr>
              <a:t> </a:t>
            </a:r>
            <a:r>
              <a:rPr sz="1600" spc="-85" dirty="0">
                <a:latin typeface="Tahoma"/>
                <a:cs typeface="Tahoma"/>
              </a:rPr>
              <a:t>l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o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85" dirty="0">
                <a:latin typeface="Tahoma"/>
                <a:cs typeface="Tahoma"/>
              </a:rPr>
              <a:t>s</a:t>
            </a:r>
            <a:r>
              <a:rPr sz="1600" spc="405" dirty="0">
                <a:latin typeface="Tahoma"/>
                <a:cs typeface="Tahoma"/>
              </a:rPr>
              <a:t> </a:t>
            </a:r>
            <a:r>
              <a:rPr sz="1600" spc="85" dirty="0">
                <a:latin typeface="Tahoma"/>
                <a:cs typeface="Tahoma"/>
              </a:rPr>
              <a:t>s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spc="90" dirty="0">
                <a:latin typeface="Tahoma"/>
                <a:cs typeface="Tahoma"/>
              </a:rPr>
              <a:t>e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200" dirty="0">
                <a:latin typeface="Tahoma"/>
                <a:cs typeface="Tahoma"/>
              </a:rPr>
              <a:t>rv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spc="-60" dirty="0">
                <a:latin typeface="Tahoma"/>
                <a:cs typeface="Tahoma"/>
              </a:rPr>
              <a:t>i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180" dirty="0">
                <a:latin typeface="Tahoma"/>
                <a:cs typeface="Tahoma"/>
              </a:rPr>
              <a:t>ci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o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85" dirty="0">
                <a:latin typeface="Tahoma"/>
                <a:cs typeface="Tahoma"/>
              </a:rPr>
              <a:t>s</a:t>
            </a:r>
            <a:r>
              <a:rPr sz="1600" spc="405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d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spc="90" dirty="0">
                <a:latin typeface="Tahoma"/>
                <a:cs typeface="Tahoma"/>
              </a:rPr>
              <a:t>e</a:t>
            </a:r>
            <a:r>
              <a:rPr sz="1600" spc="405" dirty="0">
                <a:latin typeface="Tahoma"/>
                <a:cs typeface="Tahoma"/>
              </a:rPr>
              <a:t> </a:t>
            </a:r>
            <a:r>
              <a:rPr sz="1600" spc="-85" dirty="0">
                <a:latin typeface="Tahoma"/>
                <a:cs typeface="Tahoma"/>
              </a:rPr>
              <a:t>l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130" dirty="0">
                <a:latin typeface="Tahoma"/>
                <a:cs typeface="Tahoma"/>
              </a:rPr>
              <a:t>a</a:t>
            </a:r>
            <a:r>
              <a:rPr sz="1600" spc="405" dirty="0">
                <a:latin typeface="Tahoma"/>
                <a:cs typeface="Tahoma"/>
              </a:rPr>
              <a:t> </a:t>
            </a:r>
            <a:r>
              <a:rPr sz="1600" spc="195" dirty="0">
                <a:latin typeface="Tahoma"/>
                <a:cs typeface="Tahoma"/>
              </a:rPr>
              <a:t>as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spc="90" dirty="0">
                <a:latin typeface="Tahoma"/>
                <a:cs typeface="Tahoma"/>
              </a:rPr>
              <a:t>e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85" dirty="0">
                <a:latin typeface="Tahoma"/>
                <a:cs typeface="Tahoma"/>
              </a:rPr>
              <a:t>g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u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245" dirty="0">
                <a:latin typeface="Tahoma"/>
                <a:cs typeface="Tahoma"/>
              </a:rPr>
              <a:t>rad</a:t>
            </a:r>
            <a:r>
              <a:rPr sz="1600" spc="-275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o</a:t>
            </a:r>
            <a:r>
              <a:rPr sz="1600" spc="-270" dirty="0">
                <a:latin typeface="Tahoma"/>
                <a:cs typeface="Tahoma"/>
              </a:rPr>
              <a:t> </a:t>
            </a:r>
            <a:r>
              <a:rPr sz="1600" spc="155" dirty="0">
                <a:latin typeface="Tahoma"/>
                <a:cs typeface="Tahoma"/>
              </a:rPr>
              <a:t>ra.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600">
              <a:latin typeface="Tahoma"/>
              <a:cs typeface="Tahoma"/>
            </a:endParaRPr>
          </a:p>
          <a:p>
            <a:pPr marL="665480" marR="303530" indent="52069" algn="just">
              <a:lnSpc>
                <a:spcPct val="116399"/>
              </a:lnSpc>
            </a:pPr>
            <a:r>
              <a:rPr sz="1450" b="1" spc="215" dirty="0">
                <a:latin typeface="Arial"/>
                <a:cs typeface="Arial"/>
              </a:rPr>
              <a:t>Mo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40" dirty="0">
                <a:latin typeface="Arial"/>
                <a:cs typeface="Arial"/>
              </a:rPr>
              <a:t>n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50" dirty="0">
                <a:latin typeface="Arial"/>
                <a:cs typeface="Arial"/>
              </a:rPr>
              <a:t>i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225" dirty="0">
                <a:latin typeface="Arial"/>
                <a:cs typeface="Arial"/>
              </a:rPr>
              <a:t>to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220" dirty="0">
                <a:latin typeface="Arial"/>
                <a:cs typeface="Arial"/>
              </a:rPr>
              <a:t>re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245" dirty="0">
                <a:latin typeface="Arial"/>
                <a:cs typeface="Arial"/>
              </a:rPr>
              <a:t>ar</a:t>
            </a:r>
            <a:r>
              <a:rPr sz="1450" b="1" spc="330" dirty="0">
                <a:latin typeface="Arial"/>
                <a:cs typeface="Arial"/>
              </a:rPr>
              <a:t> </a:t>
            </a:r>
            <a:r>
              <a:rPr sz="1450" b="1" spc="-60" dirty="0">
                <a:latin typeface="Arial"/>
                <a:cs typeface="Arial"/>
              </a:rPr>
              <a:t>l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110" dirty="0">
                <a:latin typeface="Arial"/>
                <a:cs typeface="Arial"/>
              </a:rPr>
              <a:t>a</a:t>
            </a:r>
            <a:r>
              <a:rPr sz="1450" b="1" spc="330" dirty="0">
                <a:latin typeface="Arial"/>
                <a:cs typeface="Arial"/>
              </a:rPr>
              <a:t> </a:t>
            </a:r>
            <a:r>
              <a:rPr sz="1450" b="1" spc="55" dirty="0">
                <a:latin typeface="Arial"/>
                <a:cs typeface="Arial"/>
              </a:rPr>
              <a:t>e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45" dirty="0">
                <a:latin typeface="Arial"/>
                <a:cs typeface="Arial"/>
              </a:rPr>
              <a:t>v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5" dirty="0">
                <a:latin typeface="Arial"/>
                <a:cs typeface="Arial"/>
              </a:rPr>
              <a:t>o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60" dirty="0">
                <a:latin typeface="Arial"/>
                <a:cs typeface="Arial"/>
              </a:rPr>
              <a:t>l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40" dirty="0">
                <a:latin typeface="Arial"/>
                <a:cs typeface="Arial"/>
              </a:rPr>
              <a:t>u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45" dirty="0">
                <a:latin typeface="Arial"/>
                <a:cs typeface="Arial"/>
              </a:rPr>
              <a:t>c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50" dirty="0">
                <a:latin typeface="Arial"/>
                <a:cs typeface="Arial"/>
              </a:rPr>
              <a:t>i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5" dirty="0">
                <a:latin typeface="Arial"/>
                <a:cs typeface="Arial"/>
              </a:rPr>
              <a:t>ó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40" dirty="0">
                <a:latin typeface="Arial"/>
                <a:cs typeface="Arial"/>
              </a:rPr>
              <a:t>n</a:t>
            </a:r>
            <a:r>
              <a:rPr sz="1450" b="1" spc="330" dirty="0">
                <a:latin typeface="Arial"/>
                <a:cs typeface="Arial"/>
              </a:rPr>
              <a:t> </a:t>
            </a:r>
            <a:r>
              <a:rPr sz="1450" b="1" spc="25" dirty="0">
                <a:latin typeface="Arial"/>
                <a:cs typeface="Arial"/>
              </a:rPr>
              <a:t>m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55" dirty="0">
                <a:latin typeface="Arial"/>
                <a:cs typeface="Arial"/>
              </a:rPr>
              <a:t>e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40" dirty="0">
                <a:latin typeface="Arial"/>
                <a:cs typeface="Arial"/>
              </a:rPr>
              <a:t>n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35" dirty="0">
                <a:latin typeface="Arial"/>
                <a:cs typeface="Arial"/>
              </a:rPr>
              <a:t>s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40" dirty="0">
                <a:latin typeface="Arial"/>
                <a:cs typeface="Arial"/>
              </a:rPr>
              <a:t>u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125" dirty="0">
                <a:latin typeface="Arial"/>
                <a:cs typeface="Arial"/>
              </a:rPr>
              <a:t>al</a:t>
            </a:r>
            <a:r>
              <a:rPr sz="1450" b="1" spc="330" dirty="0">
                <a:latin typeface="Arial"/>
                <a:cs typeface="Arial"/>
              </a:rPr>
              <a:t> </a:t>
            </a:r>
            <a:r>
              <a:rPr sz="1450" b="1" spc="25" dirty="0">
                <a:latin typeface="Arial"/>
                <a:cs typeface="Arial"/>
              </a:rPr>
              <a:t>d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55" dirty="0">
                <a:latin typeface="Arial"/>
                <a:cs typeface="Arial"/>
              </a:rPr>
              <a:t>e</a:t>
            </a:r>
            <a:r>
              <a:rPr sz="1450" b="1" spc="330" dirty="0">
                <a:latin typeface="Arial"/>
                <a:cs typeface="Arial"/>
              </a:rPr>
              <a:t> </a:t>
            </a:r>
            <a:r>
              <a:rPr sz="1450" b="1" spc="45" dirty="0">
                <a:latin typeface="Arial"/>
                <a:cs typeface="Arial"/>
              </a:rPr>
              <a:t>c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60" dirty="0">
                <a:latin typeface="Arial"/>
                <a:cs typeface="Arial"/>
              </a:rPr>
              <a:t>l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50" dirty="0">
                <a:latin typeface="Arial"/>
                <a:cs typeface="Arial"/>
              </a:rPr>
              <a:t>i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55" dirty="0">
                <a:latin typeface="Arial"/>
                <a:cs typeface="Arial"/>
              </a:rPr>
              <a:t>e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40" dirty="0">
                <a:latin typeface="Arial"/>
                <a:cs typeface="Arial"/>
              </a:rPr>
              <a:t>n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250" dirty="0">
                <a:latin typeface="Arial"/>
                <a:cs typeface="Arial"/>
              </a:rPr>
              <a:t>te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35" dirty="0">
                <a:latin typeface="Arial"/>
                <a:cs typeface="Arial"/>
              </a:rPr>
              <a:t>s</a:t>
            </a:r>
            <a:r>
              <a:rPr sz="1450" b="1" spc="330" dirty="0">
                <a:latin typeface="Arial"/>
                <a:cs typeface="Arial"/>
              </a:rPr>
              <a:t> </a:t>
            </a:r>
            <a:r>
              <a:rPr sz="1450" b="1" spc="45" dirty="0">
                <a:latin typeface="Arial"/>
                <a:cs typeface="Arial"/>
              </a:rPr>
              <a:t>c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5" dirty="0">
                <a:latin typeface="Arial"/>
                <a:cs typeface="Arial"/>
              </a:rPr>
              <a:t>o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40" dirty="0">
                <a:latin typeface="Arial"/>
                <a:cs typeface="Arial"/>
              </a:rPr>
              <a:t>n</a:t>
            </a:r>
            <a:r>
              <a:rPr sz="1450" b="1" spc="330" dirty="0">
                <a:latin typeface="Arial"/>
                <a:cs typeface="Arial"/>
              </a:rPr>
              <a:t> </a:t>
            </a:r>
            <a:r>
              <a:rPr sz="1450" b="1" spc="25" dirty="0">
                <a:latin typeface="Arial"/>
                <a:cs typeface="Arial"/>
              </a:rPr>
              <a:t>p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5" dirty="0">
                <a:latin typeface="Arial"/>
                <a:cs typeface="Arial"/>
              </a:rPr>
              <a:t>ó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60" dirty="0">
                <a:latin typeface="Arial"/>
                <a:cs typeface="Arial"/>
              </a:rPr>
              <a:t>l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50" dirty="0">
                <a:latin typeface="Arial"/>
                <a:cs typeface="Arial"/>
              </a:rPr>
              <a:t>i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35" dirty="0">
                <a:latin typeface="Arial"/>
                <a:cs typeface="Arial"/>
              </a:rPr>
              <a:t>z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140" dirty="0">
                <a:latin typeface="Arial"/>
                <a:cs typeface="Arial"/>
              </a:rPr>
              <a:t>as</a:t>
            </a:r>
            <a:r>
              <a:rPr sz="1450" b="1" spc="330" dirty="0">
                <a:latin typeface="Arial"/>
                <a:cs typeface="Arial"/>
              </a:rPr>
              <a:t> </a:t>
            </a:r>
            <a:r>
              <a:rPr sz="1450" b="1" spc="45" dirty="0">
                <a:latin typeface="Arial"/>
                <a:cs typeface="Arial"/>
              </a:rPr>
              <a:t>v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50" dirty="0">
                <a:latin typeface="Arial"/>
                <a:cs typeface="Arial"/>
              </a:rPr>
              <a:t>i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15" dirty="0">
                <a:latin typeface="Arial"/>
                <a:cs typeface="Arial"/>
              </a:rPr>
              <a:t>g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55" dirty="0">
                <a:latin typeface="Arial"/>
                <a:cs typeface="Arial"/>
              </a:rPr>
              <a:t>e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40" dirty="0">
                <a:latin typeface="Arial"/>
                <a:cs typeface="Arial"/>
              </a:rPr>
              <a:t>n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250" dirty="0">
                <a:latin typeface="Arial"/>
                <a:cs typeface="Arial"/>
              </a:rPr>
              <a:t>te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35" dirty="0">
                <a:latin typeface="Arial"/>
                <a:cs typeface="Arial"/>
              </a:rPr>
              <a:t>s</a:t>
            </a:r>
            <a:r>
              <a:rPr sz="1450" b="1" spc="360" dirty="0">
                <a:latin typeface="Arial"/>
                <a:cs typeface="Arial"/>
              </a:rPr>
              <a:t> </a:t>
            </a:r>
            <a:r>
              <a:rPr sz="1450" b="1" spc="-165" dirty="0">
                <a:latin typeface="Arial"/>
                <a:cs typeface="Arial"/>
              </a:rPr>
              <a:t>(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125" dirty="0">
                <a:latin typeface="Arial"/>
                <a:cs typeface="Arial"/>
              </a:rPr>
              <a:t>C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140" dirty="0">
                <a:latin typeface="Arial"/>
                <a:cs typeface="Arial"/>
              </a:rPr>
              <a:t>an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235" dirty="0">
                <a:latin typeface="Arial"/>
                <a:cs typeface="Arial"/>
              </a:rPr>
              <a:t>t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50" dirty="0">
                <a:latin typeface="Arial"/>
                <a:cs typeface="Arial"/>
              </a:rPr>
              <a:t>i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25" dirty="0">
                <a:latin typeface="Arial"/>
                <a:cs typeface="Arial"/>
              </a:rPr>
              <a:t>d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170" dirty="0">
                <a:latin typeface="Arial"/>
                <a:cs typeface="Arial"/>
              </a:rPr>
              <a:t>ad</a:t>
            </a:r>
            <a:r>
              <a:rPr sz="1450" b="1" spc="330" dirty="0">
                <a:latin typeface="Arial"/>
                <a:cs typeface="Arial"/>
              </a:rPr>
              <a:t> </a:t>
            </a:r>
            <a:r>
              <a:rPr sz="1450" b="1" spc="25" dirty="0">
                <a:latin typeface="Arial"/>
                <a:cs typeface="Arial"/>
              </a:rPr>
              <a:t>d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55" dirty="0">
                <a:latin typeface="Arial"/>
                <a:cs typeface="Arial"/>
              </a:rPr>
              <a:t>e</a:t>
            </a:r>
            <a:r>
              <a:rPr sz="1450" b="1" spc="330" dirty="0">
                <a:latin typeface="Arial"/>
                <a:cs typeface="Arial"/>
              </a:rPr>
              <a:t> </a:t>
            </a:r>
            <a:r>
              <a:rPr sz="1450" b="1" spc="125" dirty="0">
                <a:latin typeface="Arial"/>
                <a:cs typeface="Arial"/>
              </a:rPr>
              <a:t>C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60" dirty="0">
                <a:latin typeface="Arial"/>
                <a:cs typeface="Arial"/>
              </a:rPr>
              <a:t>l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50" dirty="0">
                <a:latin typeface="Arial"/>
                <a:cs typeface="Arial"/>
              </a:rPr>
              <a:t>i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55" dirty="0">
                <a:latin typeface="Arial"/>
                <a:cs typeface="Arial"/>
              </a:rPr>
              <a:t>e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40" dirty="0">
                <a:latin typeface="Arial"/>
                <a:cs typeface="Arial"/>
              </a:rPr>
              <a:t>n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250" dirty="0">
                <a:latin typeface="Arial"/>
                <a:cs typeface="Arial"/>
              </a:rPr>
              <a:t>te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35" dirty="0">
                <a:latin typeface="Arial"/>
                <a:cs typeface="Arial"/>
              </a:rPr>
              <a:t>s</a:t>
            </a:r>
            <a:r>
              <a:rPr sz="1450" b="1" spc="330" dirty="0">
                <a:latin typeface="Arial"/>
                <a:cs typeface="Arial"/>
              </a:rPr>
              <a:t> </a:t>
            </a:r>
            <a:r>
              <a:rPr sz="1450" b="1" spc="114" dirty="0">
                <a:latin typeface="Arial"/>
                <a:cs typeface="Arial"/>
              </a:rPr>
              <a:t>/</a:t>
            </a:r>
            <a:r>
              <a:rPr sz="1450" b="1" spc="330" dirty="0">
                <a:latin typeface="Arial"/>
                <a:cs typeface="Arial"/>
              </a:rPr>
              <a:t> </a:t>
            </a:r>
            <a:r>
              <a:rPr sz="1450" b="1" spc="60" dirty="0">
                <a:latin typeface="Arial"/>
                <a:cs typeface="Arial"/>
              </a:rPr>
              <a:t>D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50" dirty="0">
                <a:latin typeface="Arial"/>
                <a:cs typeface="Arial"/>
              </a:rPr>
              <a:t>i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25" dirty="0">
                <a:latin typeface="Arial"/>
                <a:cs typeface="Arial"/>
              </a:rPr>
              <a:t>m</a:t>
            </a:r>
            <a:r>
              <a:rPr sz="1450" b="1" spc="330" dirty="0">
                <a:latin typeface="Arial"/>
                <a:cs typeface="Arial"/>
              </a:rPr>
              <a:t> </a:t>
            </a:r>
            <a:r>
              <a:rPr sz="1450" b="1" spc="25" dirty="0">
                <a:latin typeface="Arial"/>
                <a:cs typeface="Arial"/>
              </a:rPr>
              <a:t>T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50" dirty="0">
                <a:latin typeface="Arial"/>
                <a:cs typeface="Arial"/>
              </a:rPr>
              <a:t>i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55" dirty="0">
                <a:latin typeface="Arial"/>
                <a:cs typeface="Arial"/>
              </a:rPr>
              <a:t>e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25" dirty="0">
                <a:latin typeface="Arial"/>
                <a:cs typeface="Arial"/>
              </a:rPr>
              <a:t>m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25" dirty="0">
                <a:latin typeface="Arial"/>
                <a:cs typeface="Arial"/>
              </a:rPr>
              <a:t>p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5" dirty="0">
                <a:latin typeface="Arial"/>
                <a:cs typeface="Arial"/>
              </a:rPr>
              <a:t>o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165" dirty="0">
                <a:latin typeface="Arial"/>
                <a:cs typeface="Arial"/>
              </a:rPr>
              <a:t>)</a:t>
            </a:r>
            <a:r>
              <a:rPr sz="1450" b="1" spc="330" dirty="0">
                <a:latin typeface="Arial"/>
                <a:cs typeface="Arial"/>
              </a:rPr>
              <a:t> </a:t>
            </a:r>
            <a:r>
              <a:rPr sz="1450" b="1" spc="3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450" b="1" spc="-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50" b="1" spc="2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450" b="1" spc="-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50" b="1" spc="3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450" b="1" spc="-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50" b="1" spc="2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450" b="1" spc="3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50" b="1" spc="-50" dirty="0">
                <a:latin typeface="Arial"/>
                <a:cs typeface="Arial"/>
              </a:rPr>
              <a:t>i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25" dirty="0">
                <a:latin typeface="Arial"/>
                <a:cs typeface="Arial"/>
              </a:rPr>
              <a:t>d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55" dirty="0">
                <a:latin typeface="Arial"/>
                <a:cs typeface="Arial"/>
              </a:rPr>
              <a:t>e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40" dirty="0">
                <a:latin typeface="Arial"/>
                <a:cs typeface="Arial"/>
              </a:rPr>
              <a:t>n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235" dirty="0">
                <a:latin typeface="Arial"/>
                <a:cs typeface="Arial"/>
              </a:rPr>
              <a:t>t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50" dirty="0">
                <a:latin typeface="Arial"/>
                <a:cs typeface="Arial"/>
              </a:rPr>
              <a:t>i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204" dirty="0">
                <a:latin typeface="Arial"/>
                <a:cs typeface="Arial"/>
              </a:rPr>
              <a:t>f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50" dirty="0">
                <a:latin typeface="Arial"/>
                <a:cs typeface="Arial"/>
              </a:rPr>
              <a:t>i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45" dirty="0">
                <a:latin typeface="Arial"/>
                <a:cs typeface="Arial"/>
              </a:rPr>
              <a:t>c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245" dirty="0">
                <a:latin typeface="Arial"/>
                <a:cs typeface="Arial"/>
              </a:rPr>
              <a:t>ar</a:t>
            </a:r>
            <a:r>
              <a:rPr sz="1450" b="1" spc="330" dirty="0">
                <a:latin typeface="Arial"/>
                <a:cs typeface="Arial"/>
              </a:rPr>
              <a:t> </a:t>
            </a:r>
            <a:r>
              <a:rPr sz="1450" b="1" spc="250" dirty="0">
                <a:latin typeface="Arial"/>
                <a:cs typeface="Arial"/>
              </a:rPr>
              <a:t>te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40" dirty="0">
                <a:latin typeface="Arial"/>
                <a:cs typeface="Arial"/>
              </a:rPr>
              <a:t>n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25" dirty="0">
                <a:latin typeface="Arial"/>
                <a:cs typeface="Arial"/>
              </a:rPr>
              <a:t>d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55" dirty="0">
                <a:latin typeface="Arial"/>
                <a:cs typeface="Arial"/>
              </a:rPr>
              <a:t>e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40" dirty="0">
                <a:latin typeface="Arial"/>
                <a:cs typeface="Arial"/>
              </a:rPr>
              <a:t>n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45" dirty="0">
                <a:latin typeface="Arial"/>
                <a:cs typeface="Arial"/>
              </a:rPr>
              <a:t>c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50" dirty="0">
                <a:latin typeface="Arial"/>
                <a:cs typeface="Arial"/>
              </a:rPr>
              <a:t>i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140" dirty="0">
                <a:latin typeface="Arial"/>
                <a:cs typeface="Arial"/>
              </a:rPr>
              <a:t>as</a:t>
            </a:r>
            <a:r>
              <a:rPr sz="1450" b="1" spc="-20" dirty="0">
                <a:latin typeface="Arial"/>
                <a:cs typeface="Arial"/>
              </a:rPr>
              <a:t>  </a:t>
            </a:r>
            <a:r>
              <a:rPr sz="1450" b="1" spc="25" dirty="0">
                <a:latin typeface="Arial"/>
                <a:cs typeface="Arial"/>
              </a:rPr>
              <a:t>d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55" dirty="0">
                <a:latin typeface="Arial"/>
                <a:cs typeface="Arial"/>
              </a:rPr>
              <a:t>e</a:t>
            </a:r>
            <a:r>
              <a:rPr sz="1450" b="1" spc="330" dirty="0">
                <a:latin typeface="Arial"/>
                <a:cs typeface="Arial"/>
              </a:rPr>
              <a:t> </a:t>
            </a:r>
            <a:r>
              <a:rPr sz="1450" b="1" spc="45" dirty="0">
                <a:latin typeface="Arial"/>
                <a:cs typeface="Arial"/>
              </a:rPr>
              <a:t>c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5" dirty="0">
                <a:latin typeface="Arial"/>
                <a:cs typeface="Arial"/>
              </a:rPr>
              <a:t>o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25" dirty="0">
                <a:latin typeface="Arial"/>
                <a:cs typeface="Arial"/>
              </a:rPr>
              <a:t>m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25" dirty="0">
                <a:latin typeface="Arial"/>
                <a:cs typeface="Arial"/>
              </a:rPr>
              <a:t>p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5" dirty="0">
                <a:latin typeface="Arial"/>
                <a:cs typeface="Arial"/>
              </a:rPr>
              <a:t>o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290" dirty="0">
                <a:latin typeface="Arial"/>
                <a:cs typeface="Arial"/>
              </a:rPr>
              <a:t>rtam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50" dirty="0">
                <a:latin typeface="Arial"/>
                <a:cs typeface="Arial"/>
              </a:rPr>
              <a:t>i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55" dirty="0">
                <a:latin typeface="Arial"/>
                <a:cs typeface="Arial"/>
              </a:rPr>
              <a:t>e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40" dirty="0">
                <a:latin typeface="Arial"/>
                <a:cs typeface="Arial"/>
              </a:rPr>
              <a:t>n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225" dirty="0">
                <a:latin typeface="Arial"/>
                <a:cs typeface="Arial"/>
              </a:rPr>
              <a:t>to</a:t>
            </a:r>
            <a:r>
              <a:rPr sz="1450" b="1" spc="330" dirty="0">
                <a:latin typeface="Arial"/>
                <a:cs typeface="Arial"/>
              </a:rPr>
              <a:t> </a:t>
            </a:r>
            <a:r>
              <a:rPr sz="1450" b="1" spc="40" dirty="0">
                <a:latin typeface="Arial"/>
                <a:cs typeface="Arial"/>
              </a:rPr>
              <a:t>y</a:t>
            </a:r>
            <a:r>
              <a:rPr sz="1450" b="1" spc="330" dirty="0">
                <a:latin typeface="Arial"/>
                <a:cs typeface="Arial"/>
              </a:rPr>
              <a:t> </a:t>
            </a:r>
            <a:r>
              <a:rPr sz="1450" b="1" spc="5" dirty="0">
                <a:latin typeface="Arial"/>
                <a:cs typeface="Arial"/>
              </a:rPr>
              <a:t>o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285" dirty="0">
                <a:latin typeface="Arial"/>
                <a:cs typeface="Arial"/>
              </a:rPr>
              <a:t>fre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45" dirty="0">
                <a:latin typeface="Arial"/>
                <a:cs typeface="Arial"/>
              </a:rPr>
              <a:t>c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55" dirty="0">
                <a:latin typeface="Arial"/>
                <a:cs typeface="Arial"/>
              </a:rPr>
              <a:t>e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180" dirty="0">
                <a:latin typeface="Arial"/>
                <a:cs typeface="Arial"/>
              </a:rPr>
              <a:t>r</a:t>
            </a:r>
            <a:r>
              <a:rPr sz="1450" b="1" spc="330" dirty="0">
                <a:latin typeface="Arial"/>
                <a:cs typeface="Arial"/>
              </a:rPr>
              <a:t> </a:t>
            </a:r>
            <a:r>
              <a:rPr sz="1450" b="1" spc="25" dirty="0">
                <a:latin typeface="Arial"/>
                <a:cs typeface="Arial"/>
              </a:rPr>
              <a:t>b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55" dirty="0">
                <a:latin typeface="Arial"/>
                <a:cs typeface="Arial"/>
              </a:rPr>
              <a:t>e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40" dirty="0">
                <a:latin typeface="Arial"/>
                <a:cs typeface="Arial"/>
              </a:rPr>
              <a:t>n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55" dirty="0">
                <a:latin typeface="Arial"/>
                <a:cs typeface="Arial"/>
              </a:rPr>
              <a:t>e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204" dirty="0">
                <a:latin typeface="Arial"/>
                <a:cs typeface="Arial"/>
              </a:rPr>
              <a:t>f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50" dirty="0">
                <a:latin typeface="Arial"/>
                <a:cs typeface="Arial"/>
              </a:rPr>
              <a:t>i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45" dirty="0">
                <a:latin typeface="Arial"/>
                <a:cs typeface="Arial"/>
              </a:rPr>
              <a:t>c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50" dirty="0">
                <a:latin typeface="Arial"/>
                <a:cs typeface="Arial"/>
              </a:rPr>
              <a:t>i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5" dirty="0">
                <a:latin typeface="Arial"/>
                <a:cs typeface="Arial"/>
              </a:rPr>
              <a:t>o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35" dirty="0">
                <a:latin typeface="Arial"/>
                <a:cs typeface="Arial"/>
              </a:rPr>
              <a:t>s</a:t>
            </a:r>
            <a:r>
              <a:rPr sz="1450" b="1" spc="330" dirty="0">
                <a:latin typeface="Arial"/>
                <a:cs typeface="Arial"/>
              </a:rPr>
              <a:t> </a:t>
            </a:r>
            <a:r>
              <a:rPr sz="1450" b="1" spc="55" dirty="0">
                <a:latin typeface="Arial"/>
                <a:cs typeface="Arial"/>
              </a:rPr>
              <a:t>e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45" dirty="0">
                <a:latin typeface="Arial"/>
                <a:cs typeface="Arial"/>
              </a:rPr>
              <a:t>x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45" dirty="0">
                <a:latin typeface="Arial"/>
                <a:cs typeface="Arial"/>
              </a:rPr>
              <a:t>c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60" dirty="0">
                <a:latin typeface="Arial"/>
                <a:cs typeface="Arial"/>
              </a:rPr>
              <a:t>l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40" dirty="0">
                <a:latin typeface="Arial"/>
                <a:cs typeface="Arial"/>
              </a:rPr>
              <a:t>u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35" dirty="0">
                <a:latin typeface="Arial"/>
                <a:cs typeface="Arial"/>
              </a:rPr>
              <a:t>s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50" dirty="0">
                <a:latin typeface="Arial"/>
                <a:cs typeface="Arial"/>
              </a:rPr>
              <a:t>i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45" dirty="0">
                <a:latin typeface="Arial"/>
                <a:cs typeface="Arial"/>
              </a:rPr>
              <a:t>v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5" dirty="0">
                <a:latin typeface="Arial"/>
                <a:cs typeface="Arial"/>
              </a:rPr>
              <a:t>o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35" dirty="0">
                <a:latin typeface="Arial"/>
                <a:cs typeface="Arial"/>
              </a:rPr>
              <a:t>s</a:t>
            </a:r>
            <a:r>
              <a:rPr sz="1450" b="1" spc="330" dirty="0">
                <a:latin typeface="Arial"/>
                <a:cs typeface="Arial"/>
              </a:rPr>
              <a:t> </a:t>
            </a:r>
            <a:r>
              <a:rPr sz="1450" b="1" spc="25" dirty="0">
                <a:latin typeface="Arial"/>
                <a:cs typeface="Arial"/>
              </a:rPr>
              <a:t>q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40" dirty="0">
                <a:latin typeface="Arial"/>
                <a:cs typeface="Arial"/>
              </a:rPr>
              <a:t>u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55" dirty="0">
                <a:latin typeface="Arial"/>
                <a:cs typeface="Arial"/>
              </a:rPr>
              <a:t>e</a:t>
            </a:r>
            <a:r>
              <a:rPr sz="1450" b="1" spc="330" dirty="0">
                <a:latin typeface="Arial"/>
                <a:cs typeface="Arial"/>
              </a:rPr>
              <a:t> </a:t>
            </a:r>
            <a:r>
              <a:rPr sz="1450" b="1" spc="210" dirty="0">
                <a:latin typeface="Arial"/>
                <a:cs typeface="Arial"/>
              </a:rPr>
              <a:t>fo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25" dirty="0">
                <a:latin typeface="Arial"/>
                <a:cs typeface="Arial"/>
              </a:rPr>
              <a:t>m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55" dirty="0">
                <a:latin typeface="Arial"/>
                <a:cs typeface="Arial"/>
              </a:rPr>
              <a:t>e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40" dirty="0">
                <a:latin typeface="Arial"/>
                <a:cs typeface="Arial"/>
              </a:rPr>
              <a:t>n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250" dirty="0">
                <a:latin typeface="Arial"/>
                <a:cs typeface="Arial"/>
              </a:rPr>
              <a:t>te</a:t>
            </a:r>
            <a:r>
              <a:rPr sz="1450" b="1" spc="-200" dirty="0">
                <a:latin typeface="Arial"/>
                <a:cs typeface="Arial"/>
              </a:rPr>
              <a:t> </a:t>
            </a:r>
            <a:r>
              <a:rPr sz="1450" b="1" spc="-40" dirty="0">
                <a:latin typeface="Arial"/>
                <a:cs typeface="Arial"/>
              </a:rPr>
              <a:t>n</a:t>
            </a:r>
            <a:endParaRPr sz="1450">
              <a:latin typeface="Arial"/>
              <a:cs typeface="Arial"/>
            </a:endParaRPr>
          </a:p>
          <a:p>
            <a:pPr marL="2132330" algn="just">
              <a:lnSpc>
                <a:spcPct val="100000"/>
              </a:lnSpc>
              <a:spcBef>
                <a:spcPts val="285"/>
              </a:spcBef>
            </a:pPr>
            <a:r>
              <a:rPr sz="1450" b="1" spc="-60" dirty="0">
                <a:latin typeface="Arial"/>
                <a:cs typeface="Arial"/>
              </a:rPr>
              <a:t>l</a:t>
            </a:r>
            <a:r>
              <a:rPr sz="1450" b="1" spc="-195" dirty="0">
                <a:latin typeface="Arial"/>
                <a:cs typeface="Arial"/>
              </a:rPr>
              <a:t> </a:t>
            </a:r>
            <a:r>
              <a:rPr sz="1450" b="1" spc="110" dirty="0">
                <a:latin typeface="Arial"/>
                <a:cs typeface="Arial"/>
              </a:rPr>
              <a:t>a</a:t>
            </a:r>
            <a:r>
              <a:rPr sz="1450" b="1" spc="350" dirty="0">
                <a:latin typeface="Arial"/>
                <a:cs typeface="Arial"/>
              </a:rPr>
              <a:t> </a:t>
            </a:r>
            <a:r>
              <a:rPr sz="1450" b="1" spc="-40" dirty="0">
                <a:latin typeface="Arial"/>
                <a:cs typeface="Arial"/>
              </a:rPr>
              <a:t>s</a:t>
            </a:r>
            <a:r>
              <a:rPr sz="1450" b="1" spc="-190" dirty="0">
                <a:latin typeface="Arial"/>
                <a:cs typeface="Arial"/>
              </a:rPr>
              <a:t> </a:t>
            </a:r>
            <a:r>
              <a:rPr sz="1450" b="1" spc="235" dirty="0">
                <a:latin typeface="Arial"/>
                <a:cs typeface="Arial"/>
              </a:rPr>
              <a:t>ati</a:t>
            </a:r>
            <a:r>
              <a:rPr sz="1450" b="1" spc="-195" dirty="0">
                <a:latin typeface="Arial"/>
                <a:cs typeface="Arial"/>
              </a:rPr>
              <a:t> </a:t>
            </a:r>
            <a:r>
              <a:rPr sz="1450" b="1" spc="-40" dirty="0">
                <a:latin typeface="Arial"/>
                <a:cs typeface="Arial"/>
              </a:rPr>
              <a:t>s</a:t>
            </a:r>
            <a:r>
              <a:rPr sz="1450" b="1" spc="-195" dirty="0">
                <a:latin typeface="Arial"/>
                <a:cs typeface="Arial"/>
              </a:rPr>
              <a:t> </a:t>
            </a:r>
            <a:r>
              <a:rPr sz="1450" b="1" spc="260" dirty="0">
                <a:latin typeface="Arial"/>
                <a:cs typeface="Arial"/>
              </a:rPr>
              <a:t>fac</a:t>
            </a:r>
            <a:r>
              <a:rPr sz="1450" b="1" spc="-195" dirty="0">
                <a:latin typeface="Arial"/>
                <a:cs typeface="Arial"/>
              </a:rPr>
              <a:t> </a:t>
            </a:r>
            <a:r>
              <a:rPr sz="1450" b="1" dirty="0">
                <a:latin typeface="Arial"/>
                <a:cs typeface="Arial"/>
              </a:rPr>
              <a:t>c</a:t>
            </a:r>
            <a:r>
              <a:rPr sz="1450" b="1" spc="-190" dirty="0">
                <a:latin typeface="Arial"/>
                <a:cs typeface="Arial"/>
              </a:rPr>
              <a:t> </a:t>
            </a:r>
            <a:r>
              <a:rPr sz="1450" b="1" spc="-55" dirty="0">
                <a:latin typeface="Arial"/>
                <a:cs typeface="Arial"/>
              </a:rPr>
              <a:t>i</a:t>
            </a:r>
            <a:r>
              <a:rPr sz="1450" b="1" spc="-195" dirty="0">
                <a:latin typeface="Arial"/>
                <a:cs typeface="Arial"/>
              </a:rPr>
              <a:t> </a:t>
            </a:r>
            <a:r>
              <a:rPr sz="1450" b="1" dirty="0">
                <a:latin typeface="Arial"/>
                <a:cs typeface="Arial"/>
              </a:rPr>
              <a:t>ó</a:t>
            </a:r>
            <a:r>
              <a:rPr sz="1450" b="1" spc="-195" dirty="0">
                <a:latin typeface="Arial"/>
                <a:cs typeface="Arial"/>
              </a:rPr>
              <a:t> </a:t>
            </a:r>
            <a:r>
              <a:rPr sz="1450" b="1" dirty="0">
                <a:latin typeface="Arial"/>
                <a:cs typeface="Arial"/>
              </a:rPr>
              <a:t>n</a:t>
            </a:r>
            <a:r>
              <a:rPr sz="1450" b="1" spc="355" dirty="0">
                <a:latin typeface="Arial"/>
                <a:cs typeface="Arial"/>
              </a:rPr>
              <a:t> </a:t>
            </a:r>
            <a:r>
              <a:rPr sz="1450" b="1" dirty="0">
                <a:latin typeface="Arial"/>
                <a:cs typeface="Arial"/>
              </a:rPr>
              <a:t>y</a:t>
            </a:r>
            <a:r>
              <a:rPr sz="1450" b="1" spc="350" dirty="0">
                <a:latin typeface="Arial"/>
                <a:cs typeface="Arial"/>
              </a:rPr>
              <a:t> </a:t>
            </a:r>
            <a:r>
              <a:rPr sz="1450" b="1" spc="-60" dirty="0">
                <a:latin typeface="Arial"/>
                <a:cs typeface="Arial"/>
              </a:rPr>
              <a:t>l</a:t>
            </a:r>
            <a:r>
              <a:rPr sz="1450" b="1" spc="-195" dirty="0">
                <a:latin typeface="Arial"/>
                <a:cs typeface="Arial"/>
              </a:rPr>
              <a:t> </a:t>
            </a:r>
            <a:r>
              <a:rPr sz="1450" b="1" spc="110" dirty="0">
                <a:latin typeface="Arial"/>
                <a:cs typeface="Arial"/>
              </a:rPr>
              <a:t>a</a:t>
            </a:r>
            <a:r>
              <a:rPr sz="1450" b="1" spc="355" dirty="0">
                <a:latin typeface="Arial"/>
                <a:cs typeface="Arial"/>
              </a:rPr>
              <a:t> </a:t>
            </a:r>
            <a:r>
              <a:rPr sz="1450" b="1" spc="220" dirty="0">
                <a:latin typeface="Arial"/>
                <a:cs typeface="Arial"/>
              </a:rPr>
              <a:t>re</a:t>
            </a:r>
            <a:r>
              <a:rPr sz="1450" b="1" spc="-195" dirty="0">
                <a:latin typeface="Arial"/>
                <a:cs typeface="Arial"/>
              </a:rPr>
              <a:t> </a:t>
            </a:r>
            <a:r>
              <a:rPr sz="1450" b="1" spc="-45" dirty="0">
                <a:latin typeface="Arial"/>
                <a:cs typeface="Arial"/>
              </a:rPr>
              <a:t>n</a:t>
            </a:r>
            <a:r>
              <a:rPr sz="1450" b="1" spc="-190" dirty="0">
                <a:latin typeface="Arial"/>
                <a:cs typeface="Arial"/>
              </a:rPr>
              <a:t> </a:t>
            </a:r>
            <a:r>
              <a:rPr sz="1450" b="1" dirty="0">
                <a:latin typeface="Arial"/>
                <a:cs typeface="Arial"/>
              </a:rPr>
              <a:t>o</a:t>
            </a:r>
            <a:r>
              <a:rPr sz="1450" b="1" spc="-195" dirty="0">
                <a:latin typeface="Arial"/>
                <a:cs typeface="Arial"/>
              </a:rPr>
              <a:t> </a:t>
            </a:r>
            <a:r>
              <a:rPr sz="1450" b="1" dirty="0">
                <a:latin typeface="Arial"/>
                <a:cs typeface="Arial"/>
              </a:rPr>
              <a:t>v</a:t>
            </a:r>
            <a:r>
              <a:rPr sz="1450" b="1" spc="-195" dirty="0">
                <a:latin typeface="Arial"/>
                <a:cs typeface="Arial"/>
              </a:rPr>
              <a:t> </a:t>
            </a:r>
            <a:r>
              <a:rPr sz="1450" b="1" spc="180" dirty="0">
                <a:latin typeface="Arial"/>
                <a:cs typeface="Arial"/>
              </a:rPr>
              <a:t>ac</a:t>
            </a:r>
            <a:r>
              <a:rPr sz="1450" b="1" spc="-195" dirty="0">
                <a:latin typeface="Arial"/>
                <a:cs typeface="Arial"/>
              </a:rPr>
              <a:t> </a:t>
            </a:r>
            <a:r>
              <a:rPr sz="1450" b="1" spc="-55" dirty="0">
                <a:latin typeface="Arial"/>
                <a:cs typeface="Arial"/>
              </a:rPr>
              <a:t>i</a:t>
            </a:r>
            <a:r>
              <a:rPr sz="1450" b="1" spc="-190" dirty="0">
                <a:latin typeface="Arial"/>
                <a:cs typeface="Arial"/>
              </a:rPr>
              <a:t> </a:t>
            </a:r>
            <a:r>
              <a:rPr sz="1450" b="1" dirty="0">
                <a:latin typeface="Arial"/>
                <a:cs typeface="Arial"/>
              </a:rPr>
              <a:t>ó</a:t>
            </a:r>
            <a:r>
              <a:rPr sz="1450" b="1" spc="-195" dirty="0">
                <a:latin typeface="Arial"/>
                <a:cs typeface="Arial"/>
              </a:rPr>
              <a:t> </a:t>
            </a:r>
            <a:r>
              <a:rPr sz="1450" b="1" dirty="0">
                <a:latin typeface="Arial"/>
                <a:cs typeface="Arial"/>
              </a:rPr>
              <a:t>n</a:t>
            </a:r>
            <a:r>
              <a:rPr sz="1450" b="1" spc="350" dirty="0">
                <a:latin typeface="Arial"/>
                <a:cs typeface="Arial"/>
              </a:rPr>
              <a:t> </a:t>
            </a:r>
            <a:r>
              <a:rPr sz="1450" b="1" dirty="0">
                <a:latin typeface="Arial"/>
                <a:cs typeface="Arial"/>
              </a:rPr>
              <a:t>c</a:t>
            </a:r>
            <a:r>
              <a:rPr sz="1450" b="1" spc="-190" dirty="0">
                <a:latin typeface="Arial"/>
                <a:cs typeface="Arial"/>
              </a:rPr>
              <a:t> </a:t>
            </a:r>
            <a:r>
              <a:rPr sz="1450" b="1" dirty="0">
                <a:latin typeface="Arial"/>
                <a:cs typeface="Arial"/>
              </a:rPr>
              <a:t>o</a:t>
            </a:r>
            <a:r>
              <a:rPr sz="1450" b="1" spc="-195" dirty="0">
                <a:latin typeface="Arial"/>
                <a:cs typeface="Arial"/>
              </a:rPr>
              <a:t> </a:t>
            </a:r>
            <a:r>
              <a:rPr sz="1450" b="1" spc="-45" dirty="0">
                <a:latin typeface="Arial"/>
                <a:cs typeface="Arial"/>
              </a:rPr>
              <a:t>n</a:t>
            </a:r>
            <a:r>
              <a:rPr sz="1450" b="1" spc="-195" dirty="0">
                <a:latin typeface="Arial"/>
                <a:cs typeface="Arial"/>
              </a:rPr>
              <a:t> </a:t>
            </a:r>
            <a:r>
              <a:rPr sz="1450" b="1" spc="235" dirty="0">
                <a:latin typeface="Arial"/>
                <a:cs typeface="Arial"/>
              </a:rPr>
              <a:t>t</a:t>
            </a:r>
            <a:r>
              <a:rPr sz="1450" b="1" spc="-195" dirty="0">
                <a:latin typeface="Arial"/>
                <a:cs typeface="Arial"/>
              </a:rPr>
              <a:t> </a:t>
            </a:r>
            <a:r>
              <a:rPr sz="1450" b="1" spc="-55" dirty="0">
                <a:latin typeface="Arial"/>
                <a:cs typeface="Arial"/>
              </a:rPr>
              <a:t>i</a:t>
            </a:r>
            <a:r>
              <a:rPr sz="1450" b="1" spc="-190" dirty="0">
                <a:latin typeface="Arial"/>
                <a:cs typeface="Arial"/>
              </a:rPr>
              <a:t> </a:t>
            </a:r>
            <a:r>
              <a:rPr sz="1450" b="1" spc="-45" dirty="0">
                <a:latin typeface="Arial"/>
                <a:cs typeface="Arial"/>
              </a:rPr>
              <a:t>n</a:t>
            </a:r>
            <a:r>
              <a:rPr sz="1450" b="1" spc="-195" dirty="0">
                <a:latin typeface="Arial"/>
                <a:cs typeface="Arial"/>
              </a:rPr>
              <a:t> </a:t>
            </a:r>
            <a:r>
              <a:rPr sz="1450" b="1" spc="-45" dirty="0">
                <a:latin typeface="Arial"/>
                <a:cs typeface="Arial"/>
              </a:rPr>
              <a:t>u</a:t>
            </a:r>
            <a:r>
              <a:rPr sz="1450" b="1" spc="-195" dirty="0">
                <a:latin typeface="Arial"/>
                <a:cs typeface="Arial"/>
              </a:rPr>
              <a:t> </a:t>
            </a:r>
            <a:r>
              <a:rPr sz="1450" b="1" spc="110" dirty="0">
                <a:latin typeface="Arial"/>
                <a:cs typeface="Arial"/>
              </a:rPr>
              <a:t>a.</a:t>
            </a: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0"/>
              </a:spcBef>
            </a:pPr>
            <a:endParaRPr sz="1450">
              <a:latin typeface="Arial"/>
              <a:cs typeface="Arial"/>
            </a:endParaRPr>
          </a:p>
          <a:p>
            <a:pPr marL="1123950" marR="542290" algn="ctr">
              <a:lnSpc>
                <a:spcPct val="113599"/>
              </a:lnSpc>
            </a:pPr>
            <a:r>
              <a:rPr sz="1650" b="1" spc="-395" dirty="0">
                <a:latin typeface="Arial"/>
                <a:cs typeface="Arial"/>
              </a:rPr>
              <a:t>"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I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d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-70" dirty="0">
                <a:latin typeface="Arial"/>
                <a:cs typeface="Arial"/>
              </a:rPr>
              <a:t>n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260" dirty="0">
                <a:latin typeface="Arial"/>
                <a:cs typeface="Arial"/>
              </a:rPr>
              <a:t>t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-75" dirty="0">
                <a:latin typeface="Arial"/>
                <a:cs typeface="Arial"/>
              </a:rPr>
              <a:t>i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229" dirty="0">
                <a:latin typeface="Arial"/>
                <a:cs typeface="Arial"/>
              </a:rPr>
              <a:t>f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-75" dirty="0">
                <a:latin typeface="Arial"/>
                <a:cs typeface="Arial"/>
              </a:rPr>
              <a:t>i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c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275" dirty="0">
                <a:latin typeface="Arial"/>
                <a:cs typeface="Arial"/>
              </a:rPr>
              <a:t>ar</a:t>
            </a:r>
            <a:r>
              <a:rPr sz="1650" b="1" spc="375" dirty="0">
                <a:latin typeface="Arial"/>
                <a:cs typeface="Arial"/>
              </a:rPr>
              <a:t> </a:t>
            </a:r>
            <a:r>
              <a:rPr sz="1650" b="1" spc="240" dirty="0">
                <a:latin typeface="Arial"/>
                <a:cs typeface="Arial"/>
              </a:rPr>
              <a:t>ran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g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o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s</a:t>
            </a:r>
            <a:r>
              <a:rPr sz="1650" b="1" spc="370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d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370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d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180" dirty="0">
                <a:latin typeface="Arial"/>
                <a:cs typeface="Arial"/>
              </a:rPr>
              <a:t>ad</a:t>
            </a:r>
            <a:r>
              <a:rPr sz="1650" b="1" spc="37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c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o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n</a:t>
            </a:r>
            <a:r>
              <a:rPr sz="1650" b="1" spc="37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b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145" dirty="0">
                <a:latin typeface="Arial"/>
                <a:cs typeface="Arial"/>
              </a:rPr>
              <a:t>aj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125" dirty="0">
                <a:latin typeface="Arial"/>
                <a:cs typeface="Arial"/>
              </a:rPr>
              <a:t>a</a:t>
            </a:r>
            <a:r>
              <a:rPr sz="1650" b="1" spc="370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p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300" dirty="0">
                <a:latin typeface="Arial"/>
                <a:cs typeface="Arial"/>
              </a:rPr>
              <a:t>arti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c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75" dirty="0">
                <a:latin typeface="Arial"/>
                <a:cs typeface="Arial"/>
              </a:rPr>
              <a:t>i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p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200" dirty="0">
                <a:latin typeface="Arial"/>
                <a:cs typeface="Arial"/>
              </a:rPr>
              <a:t>ac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-75" dirty="0">
                <a:latin typeface="Arial"/>
                <a:cs typeface="Arial"/>
              </a:rPr>
              <a:t>i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ó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n</a:t>
            </a:r>
            <a:r>
              <a:rPr sz="1650" b="1" spc="375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50" dirty="0">
                <a:latin typeface="Arial"/>
                <a:cs typeface="Arial"/>
              </a:rPr>
              <a:t>n </a:t>
            </a:r>
            <a:r>
              <a:rPr sz="1650" b="1" spc="-45" dirty="0">
                <a:latin typeface="Arial"/>
                <a:cs typeface="Arial"/>
              </a:rPr>
              <a:t>s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g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-70" dirty="0">
                <a:latin typeface="Arial"/>
                <a:cs typeface="Arial"/>
              </a:rPr>
              <a:t>u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210" dirty="0">
                <a:latin typeface="Arial"/>
                <a:cs typeface="Arial"/>
              </a:rPr>
              <a:t>ro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s</a:t>
            </a:r>
            <a:r>
              <a:rPr sz="1650" b="1" spc="360" dirty="0">
                <a:latin typeface="Arial"/>
                <a:cs typeface="Arial"/>
              </a:rPr>
              <a:t> </a:t>
            </a:r>
            <a:r>
              <a:rPr sz="1650" b="1" spc="-190" dirty="0">
                <a:latin typeface="Arial"/>
                <a:cs typeface="Arial"/>
              </a:rPr>
              <a:t>(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130" dirty="0">
                <a:latin typeface="Arial"/>
                <a:cs typeface="Arial"/>
              </a:rPr>
              <a:t>C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145" dirty="0">
                <a:latin typeface="Arial"/>
                <a:cs typeface="Arial"/>
              </a:rPr>
              <a:t>an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260" dirty="0">
                <a:latin typeface="Arial"/>
                <a:cs typeface="Arial"/>
              </a:rPr>
              <a:t>t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-75" dirty="0">
                <a:latin typeface="Arial"/>
                <a:cs typeface="Arial"/>
              </a:rPr>
              <a:t>i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d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180" dirty="0">
                <a:latin typeface="Arial"/>
                <a:cs typeface="Arial"/>
              </a:rPr>
              <a:t>ad</a:t>
            </a:r>
            <a:r>
              <a:rPr sz="1650" b="1" spc="36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d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36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S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g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-70" dirty="0">
                <a:latin typeface="Arial"/>
                <a:cs typeface="Arial"/>
              </a:rPr>
              <a:t>u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210" dirty="0">
                <a:latin typeface="Arial"/>
                <a:cs typeface="Arial"/>
              </a:rPr>
              <a:t>ro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s</a:t>
            </a:r>
            <a:r>
              <a:rPr sz="1650" b="1" spc="365" dirty="0">
                <a:latin typeface="Arial"/>
                <a:cs typeface="Arial"/>
              </a:rPr>
              <a:t> </a:t>
            </a:r>
            <a:r>
              <a:rPr sz="1650" b="1" spc="114" dirty="0">
                <a:latin typeface="Arial"/>
                <a:cs typeface="Arial"/>
              </a:rPr>
              <a:t>/</a:t>
            </a:r>
            <a:r>
              <a:rPr sz="1650" b="1" spc="360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R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145" dirty="0">
                <a:latin typeface="Arial"/>
                <a:cs typeface="Arial"/>
              </a:rPr>
              <a:t>an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g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o</a:t>
            </a:r>
            <a:r>
              <a:rPr sz="1650" b="1" spc="36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d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365" dirty="0">
                <a:latin typeface="Arial"/>
                <a:cs typeface="Arial"/>
              </a:rPr>
              <a:t> </a:t>
            </a:r>
            <a:r>
              <a:rPr sz="1650" b="1" spc="-140" dirty="0">
                <a:latin typeface="Arial"/>
                <a:cs typeface="Arial"/>
              </a:rPr>
              <a:t>E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d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spc="180" dirty="0">
                <a:latin typeface="Arial"/>
                <a:cs typeface="Arial"/>
              </a:rPr>
              <a:t>ad</a:t>
            </a:r>
            <a:r>
              <a:rPr sz="1650" b="1" spc="-229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)</a:t>
            </a:r>
            <a:r>
              <a:rPr sz="1650" b="1" spc="370" dirty="0">
                <a:latin typeface="Arial"/>
                <a:cs typeface="Arial"/>
              </a:rPr>
              <a:t> </a:t>
            </a:r>
            <a:r>
              <a:rPr sz="1650" b="1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650" b="1" spc="-229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50" b="1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650" b="1" spc="-229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50" b="1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650" b="1" spc="-229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50" b="1" spc="-5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1650" b="1" dirty="0">
                <a:latin typeface="Arial"/>
                <a:cs typeface="Arial"/>
              </a:rPr>
              <a:t>d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75" dirty="0">
                <a:latin typeface="Arial"/>
                <a:cs typeface="Arial"/>
              </a:rPr>
              <a:t>i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45" dirty="0">
                <a:latin typeface="Arial"/>
                <a:cs typeface="Arial"/>
              </a:rPr>
              <a:t>s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70" dirty="0">
                <a:latin typeface="Arial"/>
                <a:cs typeface="Arial"/>
              </a:rPr>
              <a:t>ñ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275" dirty="0">
                <a:latin typeface="Arial"/>
                <a:cs typeface="Arial"/>
              </a:rPr>
              <a:t>ar</a:t>
            </a:r>
            <a:r>
              <a:rPr sz="1650" b="1" spc="385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45" dirty="0">
                <a:latin typeface="Arial"/>
                <a:cs typeface="Arial"/>
              </a:rPr>
              <a:t>s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365" dirty="0">
                <a:latin typeface="Arial"/>
                <a:cs typeface="Arial"/>
              </a:rPr>
              <a:t>trate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g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75" dirty="0">
                <a:latin typeface="Arial"/>
                <a:cs typeface="Arial"/>
              </a:rPr>
              <a:t>i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160" dirty="0">
                <a:latin typeface="Arial"/>
                <a:cs typeface="Arial"/>
              </a:rPr>
              <a:t>as</a:t>
            </a:r>
            <a:r>
              <a:rPr sz="1650" b="1" spc="38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d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385" dirty="0">
                <a:latin typeface="Arial"/>
                <a:cs typeface="Arial"/>
              </a:rPr>
              <a:t> </a:t>
            </a:r>
            <a:r>
              <a:rPr sz="1650" b="1" spc="50" dirty="0">
                <a:latin typeface="Arial"/>
                <a:cs typeface="Arial"/>
              </a:rPr>
              <a:t>v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75" dirty="0">
                <a:latin typeface="Arial"/>
                <a:cs typeface="Arial"/>
              </a:rPr>
              <a:t>i</a:t>
            </a:r>
            <a:r>
              <a:rPr sz="1650" b="1" spc="-220" dirty="0">
                <a:latin typeface="Arial"/>
                <a:cs typeface="Arial"/>
              </a:rPr>
              <a:t> </a:t>
            </a:r>
            <a:r>
              <a:rPr sz="1650" b="1" spc="-70" dirty="0">
                <a:latin typeface="Arial"/>
                <a:cs typeface="Arial"/>
              </a:rPr>
              <a:t>n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c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70" dirty="0">
                <a:latin typeface="Arial"/>
                <a:cs typeface="Arial"/>
              </a:rPr>
              <a:t>u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85" dirty="0">
                <a:latin typeface="Arial"/>
                <a:cs typeface="Arial"/>
              </a:rPr>
              <a:t>l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200" dirty="0">
                <a:latin typeface="Arial"/>
                <a:cs typeface="Arial"/>
              </a:rPr>
              <a:t>ac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75" dirty="0">
                <a:latin typeface="Arial"/>
                <a:cs typeface="Arial"/>
              </a:rPr>
              <a:t>i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ó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n</a:t>
            </a:r>
            <a:r>
              <a:rPr sz="1650" b="1" spc="385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45" dirty="0">
                <a:latin typeface="Arial"/>
                <a:cs typeface="Arial"/>
              </a:rPr>
              <a:t>s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p</a:t>
            </a:r>
            <a:r>
              <a:rPr sz="1650" b="1" spc="-220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c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85" dirty="0">
                <a:latin typeface="Arial"/>
                <a:cs typeface="Arial"/>
              </a:rPr>
              <a:t>í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229" dirty="0">
                <a:latin typeface="Arial"/>
                <a:cs typeface="Arial"/>
              </a:rPr>
              <a:t>f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75" dirty="0">
                <a:latin typeface="Arial"/>
                <a:cs typeface="Arial"/>
              </a:rPr>
              <a:t>i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c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160" dirty="0">
                <a:latin typeface="Arial"/>
                <a:cs typeface="Arial"/>
              </a:rPr>
              <a:t>as</a:t>
            </a:r>
            <a:r>
              <a:rPr sz="1650" b="1" spc="38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q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70" dirty="0">
                <a:latin typeface="Arial"/>
                <a:cs typeface="Arial"/>
              </a:rPr>
              <a:t>u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10" dirty="0">
                <a:latin typeface="Arial"/>
                <a:cs typeface="Arial"/>
              </a:rPr>
              <a:t>e</a:t>
            </a:r>
            <a:endParaRPr sz="1650">
              <a:latin typeface="Arial"/>
              <a:cs typeface="Arial"/>
            </a:endParaRPr>
          </a:p>
          <a:p>
            <a:pPr marL="573405" algn="ctr">
              <a:lnSpc>
                <a:spcPct val="100000"/>
              </a:lnSpc>
              <a:spcBef>
                <a:spcPts val="270"/>
              </a:spcBef>
            </a:pPr>
            <a:r>
              <a:rPr sz="1650" b="1" spc="260" dirty="0">
                <a:latin typeface="Arial"/>
                <a:cs typeface="Arial"/>
              </a:rPr>
              <a:t>ati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70" dirty="0">
                <a:latin typeface="Arial"/>
                <a:cs typeface="Arial"/>
              </a:rPr>
              <a:t>n</a:t>
            </a:r>
            <a:r>
              <a:rPr sz="1650" b="1" spc="-220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d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145" dirty="0">
                <a:latin typeface="Arial"/>
                <a:cs typeface="Arial"/>
              </a:rPr>
              <a:t>an</a:t>
            </a:r>
            <a:r>
              <a:rPr sz="1650" b="1" spc="390" dirty="0">
                <a:latin typeface="Arial"/>
                <a:cs typeface="Arial"/>
              </a:rPr>
              <a:t> </a:t>
            </a:r>
            <a:r>
              <a:rPr sz="1650" b="1" spc="-85" dirty="0">
                <a:latin typeface="Arial"/>
                <a:cs typeface="Arial"/>
              </a:rPr>
              <a:t>l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160" dirty="0">
                <a:latin typeface="Arial"/>
                <a:cs typeface="Arial"/>
              </a:rPr>
              <a:t>as</a:t>
            </a:r>
            <a:r>
              <a:rPr sz="1650" b="1" spc="390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c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295" dirty="0">
                <a:latin typeface="Arial"/>
                <a:cs typeface="Arial"/>
              </a:rPr>
              <a:t>arac</a:t>
            </a:r>
            <a:r>
              <a:rPr sz="1650" b="1" spc="-220" dirty="0">
                <a:latin typeface="Arial"/>
                <a:cs typeface="Arial"/>
              </a:rPr>
              <a:t> </a:t>
            </a:r>
            <a:r>
              <a:rPr sz="1650" b="1" spc="275" dirty="0">
                <a:latin typeface="Arial"/>
                <a:cs typeface="Arial"/>
              </a:rPr>
              <a:t>te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195" dirty="0">
                <a:latin typeface="Arial"/>
                <a:cs typeface="Arial"/>
              </a:rPr>
              <a:t>r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85" dirty="0">
                <a:latin typeface="Arial"/>
                <a:cs typeface="Arial"/>
              </a:rPr>
              <a:t>í</a:t>
            </a:r>
            <a:r>
              <a:rPr sz="1650" b="1" spc="-220" dirty="0">
                <a:latin typeface="Arial"/>
                <a:cs typeface="Arial"/>
              </a:rPr>
              <a:t> </a:t>
            </a:r>
            <a:r>
              <a:rPr sz="1650" b="1" spc="-45" dirty="0">
                <a:latin typeface="Arial"/>
                <a:cs typeface="Arial"/>
              </a:rPr>
              <a:t>s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260" dirty="0">
                <a:latin typeface="Arial"/>
                <a:cs typeface="Arial"/>
              </a:rPr>
              <a:t>t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75" dirty="0">
                <a:latin typeface="Arial"/>
                <a:cs typeface="Arial"/>
              </a:rPr>
              <a:t>i</a:t>
            </a:r>
            <a:r>
              <a:rPr sz="1650" b="1" spc="-220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c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160" dirty="0">
                <a:latin typeface="Arial"/>
                <a:cs typeface="Arial"/>
              </a:rPr>
              <a:t>as</a:t>
            </a:r>
            <a:r>
              <a:rPr sz="1650" b="1" spc="390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y</a:t>
            </a:r>
            <a:r>
              <a:rPr sz="1650" b="1" spc="390" dirty="0">
                <a:latin typeface="Arial"/>
                <a:cs typeface="Arial"/>
              </a:rPr>
              <a:t> </a:t>
            </a:r>
            <a:r>
              <a:rPr sz="1650" b="1" spc="-70" dirty="0">
                <a:latin typeface="Arial"/>
                <a:cs typeface="Arial"/>
              </a:rPr>
              <a:t>n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c</a:t>
            </a:r>
            <a:r>
              <a:rPr sz="1650" b="1" spc="-220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45" dirty="0">
                <a:latin typeface="Arial"/>
                <a:cs typeface="Arial"/>
              </a:rPr>
              <a:t>s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-75" dirty="0">
                <a:latin typeface="Arial"/>
                <a:cs typeface="Arial"/>
              </a:rPr>
              <a:t>i</a:t>
            </a:r>
            <a:r>
              <a:rPr sz="1650" b="1" spc="-220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d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180" dirty="0">
                <a:latin typeface="Arial"/>
                <a:cs typeface="Arial"/>
              </a:rPr>
              <a:t>ad</a:t>
            </a:r>
            <a:r>
              <a:rPr sz="1650" b="1" spc="-220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s</a:t>
            </a:r>
            <a:r>
              <a:rPr sz="1650" b="1" spc="390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d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60" dirty="0">
                <a:latin typeface="Arial"/>
                <a:cs typeface="Arial"/>
              </a:rPr>
              <a:t>e</a:t>
            </a:r>
            <a:r>
              <a:rPr sz="1650" b="1" spc="390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c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spc="180" dirty="0">
                <a:latin typeface="Arial"/>
                <a:cs typeface="Arial"/>
              </a:rPr>
              <a:t>ad</a:t>
            </a:r>
            <a:r>
              <a:rPr sz="1650" b="1" spc="-220" dirty="0">
                <a:latin typeface="Arial"/>
                <a:cs typeface="Arial"/>
              </a:rPr>
              <a:t> </a:t>
            </a:r>
            <a:r>
              <a:rPr sz="1650" b="1" spc="125" dirty="0">
                <a:latin typeface="Arial"/>
                <a:cs typeface="Arial"/>
              </a:rPr>
              <a:t>a</a:t>
            </a:r>
            <a:r>
              <a:rPr sz="1650" b="1" spc="38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g</a:t>
            </a:r>
            <a:r>
              <a:rPr sz="1650" b="1" spc="-220" dirty="0">
                <a:latin typeface="Arial"/>
                <a:cs typeface="Arial"/>
              </a:rPr>
              <a:t> </a:t>
            </a:r>
            <a:r>
              <a:rPr sz="1650" b="1" spc="180" dirty="0">
                <a:latin typeface="Arial"/>
                <a:cs typeface="Arial"/>
              </a:rPr>
              <a:t>ru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p</a:t>
            </a:r>
            <a:r>
              <a:rPr sz="1650" b="1" spc="-22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o</a:t>
            </a:r>
            <a:r>
              <a:rPr sz="1650" b="1" spc="-220" dirty="0">
                <a:latin typeface="Arial"/>
                <a:cs typeface="Arial"/>
              </a:rPr>
              <a:t> </a:t>
            </a:r>
            <a:r>
              <a:rPr sz="1650" b="1" spc="-50" dirty="0">
                <a:latin typeface="Arial"/>
                <a:cs typeface="Arial"/>
              </a:rPr>
              <a:t>.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65"/>
              </a:spcBef>
            </a:pPr>
            <a:endParaRPr sz="1650">
              <a:latin typeface="Arial"/>
              <a:cs typeface="Arial"/>
            </a:endParaRPr>
          </a:p>
          <a:p>
            <a:pPr marL="626110" marR="5080" algn="just">
              <a:lnSpc>
                <a:spcPct val="113999"/>
              </a:lnSpc>
            </a:pPr>
            <a:r>
              <a:rPr sz="1700" b="1" dirty="0">
                <a:latin typeface="Tahoma"/>
                <a:cs typeface="Tahoma"/>
              </a:rPr>
              <a:t>Fortalecer</a:t>
            </a:r>
            <a:r>
              <a:rPr sz="1700" b="1" spc="95" dirty="0">
                <a:latin typeface="Tahoma"/>
                <a:cs typeface="Tahoma"/>
              </a:rPr>
              <a:t>  </a:t>
            </a:r>
            <a:r>
              <a:rPr sz="1700" b="1" dirty="0">
                <a:latin typeface="Tahoma"/>
                <a:cs typeface="Tahoma"/>
              </a:rPr>
              <a:t>la</a:t>
            </a:r>
            <a:r>
              <a:rPr sz="1700" b="1" spc="95" dirty="0">
                <a:latin typeface="Tahoma"/>
                <a:cs typeface="Tahoma"/>
              </a:rPr>
              <a:t>  </a:t>
            </a:r>
            <a:r>
              <a:rPr sz="1700" b="1" spc="45" dirty="0">
                <a:latin typeface="Tahoma"/>
                <a:cs typeface="Tahoma"/>
              </a:rPr>
              <a:t>vinculación</a:t>
            </a:r>
            <a:r>
              <a:rPr sz="1700" b="1" spc="95" dirty="0">
                <a:latin typeface="Tahoma"/>
                <a:cs typeface="Tahoma"/>
              </a:rPr>
              <a:t>  </a:t>
            </a:r>
            <a:r>
              <a:rPr sz="1700" b="1" spc="75" dirty="0">
                <a:latin typeface="Tahoma"/>
                <a:cs typeface="Tahoma"/>
              </a:rPr>
              <a:t>con</a:t>
            </a:r>
            <a:r>
              <a:rPr sz="1700" b="1" spc="95" dirty="0">
                <a:latin typeface="Tahoma"/>
                <a:cs typeface="Tahoma"/>
              </a:rPr>
              <a:t>  </a:t>
            </a:r>
            <a:r>
              <a:rPr sz="1700" b="1" dirty="0">
                <a:latin typeface="Tahoma"/>
                <a:cs typeface="Tahoma"/>
              </a:rPr>
              <a:t>los</a:t>
            </a:r>
            <a:r>
              <a:rPr sz="1700" b="1" spc="95" dirty="0">
                <a:latin typeface="Tahoma"/>
                <a:cs typeface="Tahoma"/>
              </a:rPr>
              <a:t>  </a:t>
            </a:r>
            <a:r>
              <a:rPr sz="1700" b="1" dirty="0">
                <a:latin typeface="Tahoma"/>
                <a:cs typeface="Tahoma"/>
              </a:rPr>
              <a:t>clientes</a:t>
            </a:r>
            <a:r>
              <a:rPr sz="1700" b="1" spc="95" dirty="0">
                <a:latin typeface="Tahoma"/>
                <a:cs typeface="Tahoma"/>
              </a:rPr>
              <a:t>  </a:t>
            </a:r>
            <a:r>
              <a:rPr sz="1700" b="1" spc="50" dirty="0">
                <a:latin typeface="Tahoma"/>
                <a:cs typeface="Tahoma"/>
              </a:rPr>
              <a:t>mediante</a:t>
            </a:r>
            <a:r>
              <a:rPr sz="1700" b="1" spc="95" dirty="0">
                <a:latin typeface="Tahoma"/>
                <a:cs typeface="Tahoma"/>
              </a:rPr>
              <a:t>  </a:t>
            </a:r>
            <a:r>
              <a:rPr sz="1700" b="1" dirty="0">
                <a:latin typeface="Tahoma"/>
                <a:cs typeface="Tahoma"/>
              </a:rPr>
              <a:t>el</a:t>
            </a:r>
            <a:r>
              <a:rPr sz="1700" b="1" spc="95" dirty="0">
                <a:latin typeface="Tahoma"/>
                <a:cs typeface="Tahoma"/>
              </a:rPr>
              <a:t>  </a:t>
            </a:r>
            <a:r>
              <a:rPr sz="1700" b="1" dirty="0">
                <a:latin typeface="Tahoma"/>
                <a:cs typeface="Tahoma"/>
              </a:rPr>
              <a:t>análisis</a:t>
            </a:r>
            <a:r>
              <a:rPr sz="1700" b="1" spc="100" dirty="0">
                <a:latin typeface="Tahoma"/>
                <a:cs typeface="Tahoma"/>
              </a:rPr>
              <a:t>  </a:t>
            </a:r>
            <a:r>
              <a:rPr sz="1700" b="1" spc="-25" dirty="0">
                <a:latin typeface="Tahoma"/>
                <a:cs typeface="Tahoma"/>
              </a:rPr>
              <a:t>del </a:t>
            </a:r>
            <a:r>
              <a:rPr sz="1700" b="1" spc="55" dirty="0">
                <a:latin typeface="Tahoma"/>
                <a:cs typeface="Tahoma"/>
              </a:rPr>
              <a:t>comportamiento</a:t>
            </a:r>
            <a:r>
              <a:rPr sz="1700" b="1" spc="440" dirty="0">
                <a:latin typeface="Tahoma"/>
                <a:cs typeface="Tahoma"/>
              </a:rPr>
              <a:t>  </a:t>
            </a:r>
            <a:r>
              <a:rPr sz="1700" b="1" spc="55" dirty="0">
                <a:latin typeface="Tahoma"/>
                <a:cs typeface="Tahoma"/>
              </a:rPr>
              <a:t>mensual</a:t>
            </a:r>
            <a:r>
              <a:rPr sz="1700" b="1" spc="445" dirty="0">
                <a:latin typeface="Tahoma"/>
                <a:cs typeface="Tahoma"/>
              </a:rPr>
              <a:t>  </a:t>
            </a:r>
            <a:r>
              <a:rPr sz="1700" b="1" spc="50" dirty="0">
                <a:latin typeface="Tahoma"/>
                <a:cs typeface="Tahoma"/>
              </a:rPr>
              <a:t>comisiones</a:t>
            </a:r>
            <a:r>
              <a:rPr sz="1700" b="1" spc="440" dirty="0">
                <a:latin typeface="Tahoma"/>
                <a:cs typeface="Tahoma"/>
              </a:rPr>
              <a:t>  </a:t>
            </a:r>
            <a:r>
              <a:rPr sz="1700" b="1" spc="50" dirty="0">
                <a:latin typeface="Tahoma"/>
                <a:cs typeface="Tahoma"/>
              </a:rPr>
              <a:t>generadas</a:t>
            </a:r>
            <a:r>
              <a:rPr sz="1700" b="1" spc="445" dirty="0">
                <a:latin typeface="Tahoma"/>
                <a:cs typeface="Tahoma"/>
              </a:rPr>
              <a:t>  </a:t>
            </a:r>
            <a:r>
              <a:rPr sz="1700" b="1" dirty="0">
                <a:latin typeface="Tahoma"/>
                <a:cs typeface="Tahoma"/>
              </a:rPr>
              <a:t>(Dim</a:t>
            </a:r>
            <a:r>
              <a:rPr sz="1700" b="1" spc="440" dirty="0">
                <a:latin typeface="Tahoma"/>
                <a:cs typeface="Tahoma"/>
              </a:rPr>
              <a:t>  </a:t>
            </a:r>
            <a:r>
              <a:rPr sz="1700" b="1" spc="-10" dirty="0">
                <a:latin typeface="Tahoma"/>
                <a:cs typeface="Tahoma"/>
              </a:rPr>
              <a:t>Tiempo, </a:t>
            </a:r>
            <a:r>
              <a:rPr sz="1700" b="1" dirty="0">
                <a:latin typeface="Tahoma"/>
                <a:cs typeface="Tahoma"/>
              </a:rPr>
              <a:t>Comisión),</a:t>
            </a:r>
            <a:r>
              <a:rPr sz="1700" b="1" spc="140" dirty="0">
                <a:latin typeface="Tahoma"/>
                <a:cs typeface="Tahoma"/>
              </a:rPr>
              <a:t> </a:t>
            </a:r>
            <a:r>
              <a:rPr sz="1700" b="1" spc="75" dirty="0">
                <a:solidFill>
                  <a:srgbClr val="FF0000"/>
                </a:solidFill>
                <a:latin typeface="Tahoma"/>
                <a:cs typeface="Tahoma"/>
              </a:rPr>
              <a:t>PARA</a:t>
            </a:r>
            <a:r>
              <a:rPr sz="1700" b="1" spc="14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700" b="1" dirty="0">
                <a:latin typeface="Tahoma"/>
                <a:cs typeface="Tahoma"/>
              </a:rPr>
              <a:t>incentivar</a:t>
            </a:r>
            <a:r>
              <a:rPr sz="1700" b="1" spc="140" dirty="0">
                <a:latin typeface="Tahoma"/>
                <a:cs typeface="Tahoma"/>
              </a:rPr>
              <a:t> </a:t>
            </a:r>
            <a:r>
              <a:rPr sz="1700" b="1" spc="50" dirty="0">
                <a:latin typeface="Tahoma"/>
                <a:cs typeface="Tahoma"/>
              </a:rPr>
              <a:t>acciones</a:t>
            </a:r>
            <a:r>
              <a:rPr sz="1700" b="1" spc="145" dirty="0">
                <a:latin typeface="Tahoma"/>
                <a:cs typeface="Tahoma"/>
              </a:rPr>
              <a:t> </a:t>
            </a:r>
            <a:r>
              <a:rPr sz="1700" b="1" spc="70" dirty="0">
                <a:latin typeface="Tahoma"/>
                <a:cs typeface="Tahoma"/>
              </a:rPr>
              <a:t>de</a:t>
            </a:r>
            <a:r>
              <a:rPr sz="1700" b="1" spc="140" dirty="0">
                <a:latin typeface="Tahoma"/>
                <a:cs typeface="Tahoma"/>
              </a:rPr>
              <a:t> </a:t>
            </a:r>
            <a:r>
              <a:rPr sz="1700" b="1" spc="60" dirty="0">
                <a:latin typeface="Tahoma"/>
                <a:cs typeface="Tahoma"/>
              </a:rPr>
              <a:t>acompañamiento</a:t>
            </a:r>
            <a:r>
              <a:rPr sz="1700" b="1" spc="145" dirty="0">
                <a:latin typeface="Tahoma"/>
                <a:cs typeface="Tahoma"/>
              </a:rPr>
              <a:t> </a:t>
            </a:r>
            <a:r>
              <a:rPr sz="1700" b="1" spc="45" dirty="0">
                <a:latin typeface="Tahoma"/>
                <a:cs typeface="Tahoma"/>
              </a:rPr>
              <a:t>comercial</a:t>
            </a:r>
            <a:r>
              <a:rPr sz="1700" b="1" spc="140" dirty="0">
                <a:latin typeface="Tahoma"/>
                <a:cs typeface="Tahoma"/>
              </a:rPr>
              <a:t> </a:t>
            </a:r>
            <a:r>
              <a:rPr sz="1700" b="1" spc="-50" dirty="0">
                <a:latin typeface="Tahoma"/>
                <a:cs typeface="Tahoma"/>
              </a:rPr>
              <a:t>y </a:t>
            </a:r>
            <a:r>
              <a:rPr sz="1700" b="1" spc="-10" dirty="0">
                <a:latin typeface="Tahoma"/>
                <a:cs typeface="Tahoma"/>
              </a:rPr>
              <a:t>fidelización.</a:t>
            </a: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70"/>
              </a:spcBef>
            </a:pPr>
            <a:endParaRPr sz="1700">
              <a:latin typeface="Tahoma"/>
              <a:cs typeface="Tahoma"/>
            </a:endParaRPr>
          </a:p>
          <a:p>
            <a:pPr marL="862330" marR="347980" algn="ctr">
              <a:lnSpc>
                <a:spcPct val="114599"/>
              </a:lnSpc>
              <a:tabLst>
                <a:tab pos="5711825" algn="l"/>
              </a:tabLst>
            </a:pPr>
            <a:r>
              <a:rPr sz="1800" b="1" dirty="0">
                <a:latin typeface="Tahoma"/>
                <a:cs typeface="Tahoma"/>
              </a:rPr>
              <a:t>Dirigir</a:t>
            </a:r>
            <a:r>
              <a:rPr sz="1800" b="1" spc="45" dirty="0">
                <a:latin typeface="Tahoma"/>
                <a:cs typeface="Tahoma"/>
              </a:rPr>
              <a:t> beneficios</a:t>
            </a:r>
            <a:r>
              <a:rPr sz="1800" b="1" spc="5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a</a:t>
            </a:r>
            <a:r>
              <a:rPr sz="1800" b="1" spc="50" dirty="0">
                <a:latin typeface="Tahoma"/>
                <a:cs typeface="Tahoma"/>
              </a:rPr>
              <a:t> </a:t>
            </a:r>
            <a:r>
              <a:rPr sz="1800" b="1" spc="70" dirty="0">
                <a:latin typeface="Tahoma"/>
                <a:cs typeface="Tahoma"/>
              </a:rPr>
              <a:t>hombres</a:t>
            </a:r>
            <a:r>
              <a:rPr sz="1800" b="1" spc="45" dirty="0">
                <a:latin typeface="Tahoma"/>
                <a:cs typeface="Tahoma"/>
              </a:rPr>
              <a:t> </a:t>
            </a:r>
            <a:r>
              <a:rPr sz="1800" b="1" spc="-160" dirty="0">
                <a:latin typeface="Tahoma"/>
                <a:cs typeface="Tahoma"/>
              </a:rPr>
              <a:t>41-</a:t>
            </a:r>
            <a:r>
              <a:rPr sz="1800" b="1" dirty="0">
                <a:latin typeface="Tahoma"/>
                <a:cs typeface="Tahoma"/>
              </a:rPr>
              <a:t>50</a:t>
            </a:r>
            <a:r>
              <a:rPr sz="1800" b="1" spc="50" dirty="0">
                <a:latin typeface="Tahoma"/>
                <a:cs typeface="Tahoma"/>
              </a:rPr>
              <a:t> </a:t>
            </a:r>
            <a:r>
              <a:rPr sz="1800" b="1" spc="30" dirty="0">
                <a:latin typeface="Tahoma"/>
                <a:cs typeface="Tahoma"/>
              </a:rPr>
              <a:t>años</a:t>
            </a:r>
            <a:r>
              <a:rPr sz="1800" b="1" dirty="0">
                <a:latin typeface="Tahoma"/>
                <a:cs typeface="Tahoma"/>
              </a:rPr>
              <a:t>	</a:t>
            </a:r>
            <a:r>
              <a:rPr sz="1800" b="1" spc="80" dirty="0">
                <a:latin typeface="Tahoma"/>
                <a:cs typeface="Tahoma"/>
              </a:rPr>
              <a:t>con</a:t>
            </a:r>
            <a:r>
              <a:rPr sz="1800" b="1" spc="-5" dirty="0">
                <a:latin typeface="Tahoma"/>
                <a:cs typeface="Tahoma"/>
              </a:rPr>
              <a:t> </a:t>
            </a:r>
            <a:r>
              <a:rPr sz="1800" b="1" spc="55" dirty="0">
                <a:latin typeface="Tahoma"/>
                <a:cs typeface="Tahoma"/>
              </a:rPr>
              <a:t>mayor</a:t>
            </a:r>
            <a:r>
              <a:rPr sz="1800" b="1" spc="-5" dirty="0">
                <a:latin typeface="Tahoma"/>
                <a:cs typeface="Tahoma"/>
              </a:rPr>
              <a:t> </a:t>
            </a:r>
            <a:r>
              <a:rPr sz="1800" b="1" spc="65" dirty="0">
                <a:latin typeface="Tahoma"/>
                <a:cs typeface="Tahoma"/>
              </a:rPr>
              <a:t>tiempo</a:t>
            </a:r>
            <a:r>
              <a:rPr sz="1800" b="1" dirty="0">
                <a:latin typeface="Tahoma"/>
                <a:cs typeface="Tahoma"/>
              </a:rPr>
              <a:t> </a:t>
            </a:r>
            <a:r>
              <a:rPr sz="1800" b="1" spc="50" dirty="0">
                <a:latin typeface="Tahoma"/>
                <a:cs typeface="Tahoma"/>
              </a:rPr>
              <a:t>de </a:t>
            </a:r>
            <a:r>
              <a:rPr sz="1800" b="1" spc="45" dirty="0">
                <a:latin typeface="Tahoma"/>
                <a:cs typeface="Tahoma"/>
              </a:rPr>
              <a:t>antigüedad,</a:t>
            </a:r>
            <a:r>
              <a:rPr sz="1800" b="1" spc="100" dirty="0">
                <a:latin typeface="Tahoma"/>
                <a:cs typeface="Tahoma"/>
              </a:rPr>
              <a:t> </a:t>
            </a:r>
            <a:r>
              <a:rPr sz="1800" b="1" spc="95" dirty="0">
                <a:solidFill>
                  <a:srgbClr val="FF0000"/>
                </a:solidFill>
                <a:latin typeface="Tahoma"/>
                <a:cs typeface="Tahoma"/>
              </a:rPr>
              <a:t>PARA</a:t>
            </a:r>
            <a:r>
              <a:rPr sz="1800" b="1" spc="10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ofrecer</a:t>
            </a:r>
            <a:r>
              <a:rPr sz="1800" b="1" spc="100" dirty="0">
                <a:latin typeface="Tahoma"/>
                <a:cs typeface="Tahoma"/>
              </a:rPr>
              <a:t> </a:t>
            </a:r>
            <a:r>
              <a:rPr sz="1800" b="1" spc="70" dirty="0">
                <a:latin typeface="Tahoma"/>
                <a:cs typeface="Tahoma"/>
              </a:rPr>
              <a:t>chequeos</a:t>
            </a:r>
            <a:r>
              <a:rPr sz="1800" b="1" spc="105" dirty="0">
                <a:latin typeface="Tahoma"/>
                <a:cs typeface="Tahoma"/>
              </a:rPr>
              <a:t> </a:t>
            </a:r>
            <a:r>
              <a:rPr sz="1800" b="1" spc="70" dirty="0">
                <a:latin typeface="Tahoma"/>
                <a:cs typeface="Tahoma"/>
              </a:rPr>
              <a:t>médicos</a:t>
            </a:r>
            <a:r>
              <a:rPr sz="1800" b="1" spc="10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gratuitos</a:t>
            </a:r>
            <a:r>
              <a:rPr sz="1800" b="1" spc="100" dirty="0">
                <a:latin typeface="Tahoma"/>
                <a:cs typeface="Tahoma"/>
              </a:rPr>
              <a:t> </a:t>
            </a:r>
            <a:r>
              <a:rPr sz="1800" b="1" spc="-50" dirty="0">
                <a:latin typeface="Tahoma"/>
                <a:cs typeface="Tahoma"/>
              </a:rPr>
              <a:t>y </a:t>
            </a:r>
            <a:r>
              <a:rPr sz="1800" b="1" spc="60" dirty="0">
                <a:latin typeface="Tahoma"/>
                <a:cs typeface="Tahoma"/>
              </a:rPr>
              <a:t>aumentar</a:t>
            </a:r>
            <a:r>
              <a:rPr sz="1800" b="1" spc="-10" dirty="0">
                <a:latin typeface="Tahoma"/>
                <a:cs typeface="Tahoma"/>
              </a:rPr>
              <a:t> </a:t>
            </a:r>
            <a:r>
              <a:rPr sz="1800" b="1" spc="50" dirty="0">
                <a:latin typeface="Tahoma"/>
                <a:cs typeface="Tahoma"/>
              </a:rPr>
              <a:t>su</a:t>
            </a:r>
            <a:r>
              <a:rPr sz="1800" b="1" spc="-10" dirty="0">
                <a:latin typeface="Tahoma"/>
                <a:cs typeface="Tahoma"/>
              </a:rPr>
              <a:t> </a:t>
            </a:r>
            <a:r>
              <a:rPr sz="1800" b="1" spc="70" dirty="0">
                <a:latin typeface="Tahoma"/>
                <a:cs typeface="Tahoma"/>
              </a:rPr>
              <a:t>CLV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610"/>
              </a:spcBef>
            </a:pPr>
            <a:endParaRPr sz="1800">
              <a:latin typeface="Tahoma"/>
              <a:cs typeface="Tahoma"/>
            </a:endParaRPr>
          </a:p>
          <a:p>
            <a:pPr marL="372110" algn="ctr">
              <a:lnSpc>
                <a:spcPts val="1285"/>
              </a:lnSpc>
              <a:spcBef>
                <a:spcPts val="5"/>
              </a:spcBef>
            </a:pPr>
            <a:r>
              <a:rPr sz="1700" b="1" dirty="0">
                <a:latin typeface="Tahoma"/>
                <a:cs typeface="Tahoma"/>
              </a:rPr>
              <a:t>Identificar</a:t>
            </a:r>
            <a:r>
              <a:rPr sz="1700" b="1" spc="75" dirty="0">
                <a:latin typeface="Tahoma"/>
                <a:cs typeface="Tahoma"/>
              </a:rPr>
              <a:t> </a:t>
            </a:r>
            <a:r>
              <a:rPr sz="1700" b="1" dirty="0">
                <a:latin typeface="Tahoma"/>
                <a:cs typeface="Tahoma"/>
              </a:rPr>
              <a:t>clientes</a:t>
            </a:r>
            <a:r>
              <a:rPr sz="1700" b="1" spc="80" dirty="0">
                <a:latin typeface="Tahoma"/>
                <a:cs typeface="Tahoma"/>
              </a:rPr>
              <a:t> </a:t>
            </a:r>
            <a:r>
              <a:rPr sz="1700" b="1" spc="75" dirty="0">
                <a:latin typeface="Tahoma"/>
                <a:cs typeface="Tahoma"/>
              </a:rPr>
              <a:t>con</a:t>
            </a:r>
            <a:r>
              <a:rPr sz="1700" b="1" spc="80" dirty="0">
                <a:latin typeface="Tahoma"/>
                <a:cs typeface="Tahoma"/>
              </a:rPr>
              <a:t> </a:t>
            </a:r>
            <a:r>
              <a:rPr sz="1700" b="1" dirty="0">
                <a:latin typeface="Tahoma"/>
                <a:cs typeface="Tahoma"/>
              </a:rPr>
              <a:t>bajo</a:t>
            </a:r>
            <a:r>
              <a:rPr sz="1700" b="1" spc="75" dirty="0">
                <a:latin typeface="Tahoma"/>
                <a:cs typeface="Tahoma"/>
              </a:rPr>
              <a:t> </a:t>
            </a:r>
            <a:r>
              <a:rPr sz="1700" b="1" spc="55" dirty="0">
                <a:latin typeface="Tahoma"/>
                <a:cs typeface="Tahoma"/>
              </a:rPr>
              <a:t>volumen</a:t>
            </a:r>
            <a:r>
              <a:rPr sz="1700" b="1" spc="80" dirty="0">
                <a:latin typeface="Tahoma"/>
                <a:cs typeface="Tahoma"/>
              </a:rPr>
              <a:t> </a:t>
            </a:r>
            <a:r>
              <a:rPr sz="1700" b="1" spc="70" dirty="0">
                <a:latin typeface="Tahoma"/>
                <a:cs typeface="Tahoma"/>
              </a:rPr>
              <a:t>de</a:t>
            </a:r>
            <a:r>
              <a:rPr sz="1700" b="1" spc="80" dirty="0">
                <a:latin typeface="Tahoma"/>
                <a:cs typeface="Tahoma"/>
              </a:rPr>
              <a:t> </a:t>
            </a:r>
            <a:r>
              <a:rPr sz="1700" b="1" dirty="0">
                <a:latin typeface="Tahoma"/>
                <a:cs typeface="Tahoma"/>
              </a:rPr>
              <a:t>seguros</a:t>
            </a:r>
            <a:r>
              <a:rPr sz="1700" b="1" spc="80" dirty="0">
                <a:latin typeface="Tahoma"/>
                <a:cs typeface="Tahoma"/>
              </a:rPr>
              <a:t> </a:t>
            </a:r>
            <a:r>
              <a:rPr sz="1700" b="1" dirty="0">
                <a:latin typeface="Tahoma"/>
                <a:cs typeface="Tahoma"/>
              </a:rPr>
              <a:t>(desc_seguro)</a:t>
            </a:r>
            <a:r>
              <a:rPr sz="1700" b="1" spc="75" dirty="0">
                <a:latin typeface="Tahoma"/>
                <a:cs typeface="Tahoma"/>
              </a:rPr>
              <a:t> </a:t>
            </a:r>
            <a:r>
              <a:rPr sz="1700" b="1" spc="-50" dirty="0">
                <a:latin typeface="Tahoma"/>
                <a:cs typeface="Tahoma"/>
              </a:rPr>
              <a:t>y</a:t>
            </a:r>
            <a:endParaRPr sz="1700">
              <a:latin typeface="Tahoma"/>
              <a:cs typeface="Tahoma"/>
            </a:endParaRPr>
          </a:p>
          <a:p>
            <a:pPr marL="12700">
              <a:lnSpc>
                <a:spcPts val="3404"/>
              </a:lnSpc>
              <a:tabLst>
                <a:tab pos="696595" algn="l"/>
              </a:tabLst>
            </a:pPr>
            <a:r>
              <a:rPr sz="3500" spc="190" dirty="0">
                <a:latin typeface="Tahoma"/>
                <a:cs typeface="Tahoma"/>
              </a:rPr>
              <a:t>5</a:t>
            </a:r>
            <a:r>
              <a:rPr sz="3500" spc="-615" dirty="0">
                <a:latin typeface="Tahoma"/>
                <a:cs typeface="Tahoma"/>
              </a:rPr>
              <a:t> </a:t>
            </a:r>
            <a:r>
              <a:rPr sz="3500" spc="-360" dirty="0">
                <a:latin typeface="Tahoma"/>
                <a:cs typeface="Tahoma"/>
              </a:rPr>
              <a:t>.</a:t>
            </a:r>
            <a:r>
              <a:rPr sz="3500" dirty="0">
                <a:latin typeface="Tahoma"/>
                <a:cs typeface="Tahoma"/>
              </a:rPr>
              <a:t>	</a:t>
            </a:r>
            <a:r>
              <a:rPr sz="1700" b="1" spc="50" dirty="0">
                <a:latin typeface="Tahoma"/>
                <a:cs typeface="Tahoma"/>
              </a:rPr>
              <a:t>proponer</a:t>
            </a:r>
            <a:r>
              <a:rPr sz="1700" b="1" spc="60" dirty="0">
                <a:latin typeface="Tahoma"/>
                <a:cs typeface="Tahoma"/>
              </a:rPr>
              <a:t> </a:t>
            </a:r>
            <a:r>
              <a:rPr sz="1700" b="1" spc="10" dirty="0">
                <a:latin typeface="Tahoma"/>
                <a:cs typeface="Tahoma"/>
              </a:rPr>
              <a:t>ofertas</a:t>
            </a:r>
            <a:r>
              <a:rPr sz="1700" b="1" spc="65" dirty="0">
                <a:latin typeface="Tahoma"/>
                <a:cs typeface="Tahoma"/>
              </a:rPr>
              <a:t> </a:t>
            </a:r>
            <a:r>
              <a:rPr sz="1700" b="1" spc="10" dirty="0">
                <a:latin typeface="Tahoma"/>
                <a:cs typeface="Tahoma"/>
              </a:rPr>
              <a:t>personalizadas</a:t>
            </a:r>
            <a:r>
              <a:rPr sz="1700" b="1" spc="60" dirty="0">
                <a:latin typeface="Tahoma"/>
                <a:cs typeface="Tahoma"/>
              </a:rPr>
              <a:t> </a:t>
            </a:r>
            <a:r>
              <a:rPr sz="1700" b="1" spc="75" dirty="0">
                <a:solidFill>
                  <a:srgbClr val="EC1B24"/>
                </a:solidFill>
                <a:latin typeface="Tahoma"/>
                <a:cs typeface="Tahoma"/>
              </a:rPr>
              <a:t>PARA</a:t>
            </a:r>
            <a:r>
              <a:rPr sz="1700" b="1" spc="65" dirty="0">
                <a:solidFill>
                  <a:srgbClr val="EC1B24"/>
                </a:solidFill>
                <a:latin typeface="Tahoma"/>
                <a:cs typeface="Tahoma"/>
              </a:rPr>
              <a:t> </a:t>
            </a:r>
            <a:r>
              <a:rPr sz="1700" b="1" spc="45" dirty="0">
                <a:latin typeface="Tahoma"/>
                <a:cs typeface="Tahoma"/>
              </a:rPr>
              <a:t>incrementar</a:t>
            </a:r>
            <a:r>
              <a:rPr sz="1700" b="1" spc="60" dirty="0">
                <a:latin typeface="Tahoma"/>
                <a:cs typeface="Tahoma"/>
              </a:rPr>
              <a:t> </a:t>
            </a:r>
            <a:r>
              <a:rPr sz="1700" b="1" spc="10" dirty="0">
                <a:latin typeface="Tahoma"/>
                <a:cs typeface="Tahoma"/>
              </a:rPr>
              <a:t>su</a:t>
            </a:r>
            <a:r>
              <a:rPr sz="1700" b="1" spc="65" dirty="0">
                <a:latin typeface="Tahoma"/>
                <a:cs typeface="Tahoma"/>
              </a:rPr>
              <a:t> </a:t>
            </a:r>
            <a:r>
              <a:rPr sz="1700" b="1" spc="50" dirty="0">
                <a:latin typeface="Tahoma"/>
                <a:cs typeface="Tahoma"/>
              </a:rPr>
              <a:t>uso</a:t>
            </a:r>
            <a:r>
              <a:rPr sz="1700" b="1" spc="60" dirty="0">
                <a:latin typeface="Tahoma"/>
                <a:cs typeface="Tahoma"/>
              </a:rPr>
              <a:t> </a:t>
            </a:r>
            <a:r>
              <a:rPr sz="1700" b="1" spc="-10" dirty="0">
                <a:latin typeface="Tahoma"/>
                <a:cs typeface="Tahoma"/>
              </a:rPr>
              <a:t>(Cliente,</a:t>
            </a:r>
            <a:endParaRPr sz="1700">
              <a:latin typeface="Tahoma"/>
              <a:cs typeface="Tahoma"/>
            </a:endParaRPr>
          </a:p>
          <a:p>
            <a:pPr marL="372110" algn="ctr">
              <a:lnSpc>
                <a:spcPts val="2000"/>
              </a:lnSpc>
            </a:pPr>
            <a:r>
              <a:rPr sz="1700" b="1" spc="55" dirty="0">
                <a:latin typeface="Tahoma"/>
                <a:cs typeface="Tahoma"/>
              </a:rPr>
              <a:t>Producto</a:t>
            </a:r>
            <a:r>
              <a:rPr sz="1700" b="1" spc="-5" dirty="0">
                <a:latin typeface="Tahoma"/>
                <a:cs typeface="Tahoma"/>
              </a:rPr>
              <a:t> </a:t>
            </a:r>
            <a:r>
              <a:rPr sz="1700" b="1" spc="-10" dirty="0">
                <a:latin typeface="Tahoma"/>
                <a:cs typeface="Tahoma"/>
              </a:rPr>
              <a:t>Financiero).</a:t>
            </a:r>
            <a:endParaRPr sz="1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740283"/>
            <a:ext cx="4017645" cy="4958715"/>
            <a:chOff x="0" y="2740283"/>
            <a:chExt cx="4017645" cy="495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96936"/>
              <a:ext cx="3960797" cy="48435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740283"/>
              <a:ext cx="4017645" cy="4958715"/>
            </a:xfrm>
            <a:custGeom>
              <a:avLst/>
              <a:gdLst/>
              <a:ahLst/>
              <a:cxnLst/>
              <a:rect l="l" t="t" r="r" b="b"/>
              <a:pathLst>
                <a:path w="4017645" h="4958715">
                  <a:moveTo>
                    <a:pt x="0" y="117156"/>
                  </a:moveTo>
                  <a:lnTo>
                    <a:pt x="0" y="3333"/>
                  </a:lnTo>
                  <a:lnTo>
                    <a:pt x="23440" y="1357"/>
                  </a:lnTo>
                  <a:lnTo>
                    <a:pt x="71888" y="0"/>
                  </a:lnTo>
                  <a:lnTo>
                    <a:pt x="3161891" y="0"/>
                  </a:lnTo>
                  <a:lnTo>
                    <a:pt x="3210340" y="1357"/>
                  </a:lnTo>
                  <a:lnTo>
                    <a:pt x="3258092" y="5383"/>
                  </a:lnTo>
                  <a:lnTo>
                    <a:pt x="3305075" y="12002"/>
                  </a:lnTo>
                  <a:lnTo>
                    <a:pt x="3351216" y="21143"/>
                  </a:lnTo>
                  <a:lnTo>
                    <a:pt x="3396441" y="32732"/>
                  </a:lnTo>
                  <a:lnTo>
                    <a:pt x="3440678" y="46696"/>
                  </a:lnTo>
                  <a:lnTo>
                    <a:pt x="3483854" y="62962"/>
                  </a:lnTo>
                  <a:lnTo>
                    <a:pt x="3525895" y="81458"/>
                  </a:lnTo>
                  <a:lnTo>
                    <a:pt x="3566729" y="102110"/>
                  </a:lnTo>
                  <a:lnTo>
                    <a:pt x="3586207" y="113306"/>
                  </a:lnTo>
                  <a:lnTo>
                    <a:pt x="71888" y="113306"/>
                  </a:lnTo>
                  <a:lnTo>
                    <a:pt x="23182" y="114889"/>
                  </a:lnTo>
                  <a:lnTo>
                    <a:pt x="0" y="117156"/>
                  </a:lnTo>
                  <a:close/>
                </a:path>
                <a:path w="4017645" h="4958715">
                  <a:moveTo>
                    <a:pt x="3587818" y="4844331"/>
                  </a:moveTo>
                  <a:lnTo>
                    <a:pt x="3161891" y="4844331"/>
                  </a:lnTo>
                  <a:lnTo>
                    <a:pt x="3210597" y="4842748"/>
                  </a:lnTo>
                  <a:lnTo>
                    <a:pt x="3258476" y="4838065"/>
                  </a:lnTo>
                  <a:lnTo>
                    <a:pt x="3305429" y="4830382"/>
                  </a:lnTo>
                  <a:lnTo>
                    <a:pt x="3351357" y="4819796"/>
                  </a:lnTo>
                  <a:lnTo>
                    <a:pt x="3396162" y="4806406"/>
                  </a:lnTo>
                  <a:lnTo>
                    <a:pt x="3439745" y="4790312"/>
                  </a:lnTo>
                  <a:lnTo>
                    <a:pt x="3482006" y="4771612"/>
                  </a:lnTo>
                  <a:lnTo>
                    <a:pt x="3522848" y="4750405"/>
                  </a:lnTo>
                  <a:lnTo>
                    <a:pt x="3562171" y="4726790"/>
                  </a:lnTo>
                  <a:lnTo>
                    <a:pt x="3599876" y="4700866"/>
                  </a:lnTo>
                  <a:lnTo>
                    <a:pt x="3635865" y="4672731"/>
                  </a:lnTo>
                  <a:lnTo>
                    <a:pt x="3670038" y="4642485"/>
                  </a:lnTo>
                  <a:lnTo>
                    <a:pt x="3702297" y="4610225"/>
                  </a:lnTo>
                  <a:lnTo>
                    <a:pt x="3732544" y="4576052"/>
                  </a:lnTo>
                  <a:lnTo>
                    <a:pt x="3760679" y="4540063"/>
                  </a:lnTo>
                  <a:lnTo>
                    <a:pt x="3786603" y="4502358"/>
                  </a:lnTo>
                  <a:lnTo>
                    <a:pt x="3810218" y="4463035"/>
                  </a:lnTo>
                  <a:lnTo>
                    <a:pt x="3831425" y="4422193"/>
                  </a:lnTo>
                  <a:lnTo>
                    <a:pt x="3850125" y="4379932"/>
                  </a:lnTo>
                  <a:lnTo>
                    <a:pt x="3866219" y="4336349"/>
                  </a:lnTo>
                  <a:lnTo>
                    <a:pt x="3879548" y="4291748"/>
                  </a:lnTo>
                  <a:lnTo>
                    <a:pt x="3879609" y="4291544"/>
                  </a:lnTo>
                  <a:lnTo>
                    <a:pt x="3890195" y="4245616"/>
                  </a:lnTo>
                  <a:lnTo>
                    <a:pt x="3897898" y="4198464"/>
                  </a:lnTo>
                  <a:lnTo>
                    <a:pt x="3902566" y="4150623"/>
                  </a:lnTo>
                  <a:lnTo>
                    <a:pt x="3904113" y="4103038"/>
                  </a:lnTo>
                  <a:lnTo>
                    <a:pt x="3904144" y="855560"/>
                  </a:lnTo>
                  <a:lnTo>
                    <a:pt x="3902570" y="807111"/>
                  </a:lnTo>
                  <a:lnTo>
                    <a:pt x="3902561" y="806853"/>
                  </a:lnTo>
                  <a:lnTo>
                    <a:pt x="3897916" y="759358"/>
                  </a:lnTo>
                  <a:lnTo>
                    <a:pt x="3897878" y="758974"/>
                  </a:lnTo>
                  <a:lnTo>
                    <a:pt x="3890253" y="712375"/>
                  </a:lnTo>
                  <a:lnTo>
                    <a:pt x="3890195" y="712021"/>
                  </a:lnTo>
                  <a:lnTo>
                    <a:pt x="3879641" y="666234"/>
                  </a:lnTo>
                  <a:lnTo>
                    <a:pt x="3866219" y="621288"/>
                  </a:lnTo>
                  <a:lnTo>
                    <a:pt x="3850125" y="577705"/>
                  </a:lnTo>
                  <a:lnTo>
                    <a:pt x="3831425" y="535444"/>
                  </a:lnTo>
                  <a:lnTo>
                    <a:pt x="3810218" y="494602"/>
                  </a:lnTo>
                  <a:lnTo>
                    <a:pt x="3786603" y="455279"/>
                  </a:lnTo>
                  <a:lnTo>
                    <a:pt x="3760679" y="417574"/>
                  </a:lnTo>
                  <a:lnTo>
                    <a:pt x="3732544" y="381586"/>
                  </a:lnTo>
                  <a:lnTo>
                    <a:pt x="3702297" y="347412"/>
                  </a:lnTo>
                  <a:lnTo>
                    <a:pt x="3670038" y="315153"/>
                  </a:lnTo>
                  <a:lnTo>
                    <a:pt x="3635865" y="284906"/>
                  </a:lnTo>
                  <a:lnTo>
                    <a:pt x="3599876" y="256771"/>
                  </a:lnTo>
                  <a:lnTo>
                    <a:pt x="3562171" y="230847"/>
                  </a:lnTo>
                  <a:lnTo>
                    <a:pt x="3522848" y="207232"/>
                  </a:lnTo>
                  <a:lnTo>
                    <a:pt x="3482006" y="186025"/>
                  </a:lnTo>
                  <a:lnTo>
                    <a:pt x="3439745" y="167325"/>
                  </a:lnTo>
                  <a:lnTo>
                    <a:pt x="3396162" y="151231"/>
                  </a:lnTo>
                  <a:lnTo>
                    <a:pt x="3351357" y="137842"/>
                  </a:lnTo>
                  <a:lnTo>
                    <a:pt x="3305429" y="127256"/>
                  </a:lnTo>
                  <a:lnTo>
                    <a:pt x="3258476" y="119572"/>
                  </a:lnTo>
                  <a:lnTo>
                    <a:pt x="3210597" y="114889"/>
                  </a:lnTo>
                  <a:lnTo>
                    <a:pt x="3161891" y="113306"/>
                  </a:lnTo>
                  <a:lnTo>
                    <a:pt x="3586207" y="113306"/>
                  </a:lnTo>
                  <a:lnTo>
                    <a:pt x="3644483" y="149591"/>
                  </a:lnTo>
                  <a:lnTo>
                    <a:pt x="3681256" y="176274"/>
                  </a:lnTo>
                  <a:lnTo>
                    <a:pt x="3716531" y="204821"/>
                  </a:lnTo>
                  <a:lnTo>
                    <a:pt x="3750233" y="235160"/>
                  </a:lnTo>
                  <a:lnTo>
                    <a:pt x="3782290" y="267217"/>
                  </a:lnTo>
                  <a:lnTo>
                    <a:pt x="3812628" y="300919"/>
                  </a:lnTo>
                  <a:lnTo>
                    <a:pt x="3841176" y="336194"/>
                  </a:lnTo>
                  <a:lnTo>
                    <a:pt x="3867859" y="372967"/>
                  </a:lnTo>
                  <a:lnTo>
                    <a:pt x="3892604" y="411168"/>
                  </a:lnTo>
                  <a:lnTo>
                    <a:pt x="3915340" y="450721"/>
                  </a:lnTo>
                  <a:lnTo>
                    <a:pt x="3935992" y="491555"/>
                  </a:lnTo>
                  <a:lnTo>
                    <a:pt x="3954487" y="533596"/>
                  </a:lnTo>
                  <a:lnTo>
                    <a:pt x="3970754" y="576772"/>
                  </a:lnTo>
                  <a:lnTo>
                    <a:pt x="3984718" y="621009"/>
                  </a:lnTo>
                  <a:lnTo>
                    <a:pt x="3996271" y="666093"/>
                  </a:lnTo>
                  <a:lnTo>
                    <a:pt x="4005378" y="712021"/>
                  </a:lnTo>
                  <a:lnTo>
                    <a:pt x="4012013" y="758974"/>
                  </a:lnTo>
                  <a:lnTo>
                    <a:pt x="4012067" y="759358"/>
                  </a:lnTo>
                  <a:lnTo>
                    <a:pt x="4016071" y="806853"/>
                  </a:lnTo>
                  <a:lnTo>
                    <a:pt x="4016092" y="807111"/>
                  </a:lnTo>
                  <a:lnTo>
                    <a:pt x="4017450" y="855560"/>
                  </a:lnTo>
                  <a:lnTo>
                    <a:pt x="4017423" y="4103038"/>
                  </a:lnTo>
                  <a:lnTo>
                    <a:pt x="4016092" y="4150623"/>
                  </a:lnTo>
                  <a:lnTo>
                    <a:pt x="4012067" y="4198464"/>
                  </a:lnTo>
                  <a:lnTo>
                    <a:pt x="4005431" y="4245616"/>
                  </a:lnTo>
                  <a:lnTo>
                    <a:pt x="3996347" y="4291544"/>
                  </a:lnTo>
                  <a:lnTo>
                    <a:pt x="3984718" y="4337045"/>
                  </a:lnTo>
                  <a:lnTo>
                    <a:pt x="3970754" y="4381347"/>
                  </a:lnTo>
                  <a:lnTo>
                    <a:pt x="3954487" y="4424582"/>
                  </a:lnTo>
                  <a:lnTo>
                    <a:pt x="3935992" y="4466678"/>
                  </a:lnTo>
                  <a:lnTo>
                    <a:pt x="3915340" y="4507562"/>
                  </a:lnTo>
                  <a:lnTo>
                    <a:pt x="3892604" y="4547160"/>
                  </a:lnTo>
                  <a:lnTo>
                    <a:pt x="3867859" y="4585401"/>
                  </a:lnTo>
                  <a:lnTo>
                    <a:pt x="3841176" y="4622211"/>
                  </a:lnTo>
                  <a:lnTo>
                    <a:pt x="3812628" y="4657518"/>
                  </a:lnTo>
                  <a:lnTo>
                    <a:pt x="3782290" y="4691248"/>
                  </a:lnTo>
                  <a:lnTo>
                    <a:pt x="3750113" y="4723438"/>
                  </a:lnTo>
                  <a:lnTo>
                    <a:pt x="3716424" y="4753777"/>
                  </a:lnTo>
                  <a:lnTo>
                    <a:pt x="3681163" y="4782324"/>
                  </a:lnTo>
                  <a:lnTo>
                    <a:pt x="3644402" y="4809007"/>
                  </a:lnTo>
                  <a:lnTo>
                    <a:pt x="3606214" y="4833752"/>
                  </a:lnTo>
                  <a:lnTo>
                    <a:pt x="3587818" y="4844331"/>
                  </a:lnTo>
                  <a:close/>
                </a:path>
                <a:path w="4017645" h="4958715">
                  <a:moveTo>
                    <a:pt x="3161891" y="4958598"/>
                  </a:moveTo>
                  <a:lnTo>
                    <a:pt x="71888" y="4958598"/>
                  </a:lnTo>
                  <a:lnTo>
                    <a:pt x="23440" y="4957241"/>
                  </a:lnTo>
                  <a:lnTo>
                    <a:pt x="0" y="4955265"/>
                  </a:lnTo>
                  <a:lnTo>
                    <a:pt x="0" y="4840481"/>
                  </a:lnTo>
                  <a:lnTo>
                    <a:pt x="23182" y="4842748"/>
                  </a:lnTo>
                  <a:lnTo>
                    <a:pt x="71888" y="4844331"/>
                  </a:lnTo>
                  <a:lnTo>
                    <a:pt x="3587818" y="4844331"/>
                  </a:lnTo>
                  <a:lnTo>
                    <a:pt x="3566672" y="4856488"/>
                  </a:lnTo>
                  <a:lnTo>
                    <a:pt x="3525849" y="4877140"/>
                  </a:lnTo>
                  <a:lnTo>
                    <a:pt x="3483818" y="4895636"/>
                  </a:lnTo>
                  <a:lnTo>
                    <a:pt x="3440651" y="4911902"/>
                  </a:lnTo>
                  <a:lnTo>
                    <a:pt x="3396422" y="4925866"/>
                  </a:lnTo>
                  <a:lnTo>
                    <a:pt x="3351203" y="4937455"/>
                  </a:lnTo>
                  <a:lnTo>
                    <a:pt x="3305068" y="4946596"/>
                  </a:lnTo>
                  <a:lnTo>
                    <a:pt x="3258088" y="4953215"/>
                  </a:lnTo>
                  <a:lnTo>
                    <a:pt x="3210338" y="4957241"/>
                  </a:lnTo>
                  <a:lnTo>
                    <a:pt x="3161891" y="4958598"/>
                  </a:lnTo>
                  <a:close/>
                </a:path>
              </a:pathLst>
            </a:custGeom>
            <a:solidFill>
              <a:srgbClr val="F5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479832" y="1614539"/>
            <a:ext cx="10857865" cy="4445"/>
          </a:xfrm>
          <a:custGeom>
            <a:avLst/>
            <a:gdLst/>
            <a:ahLst/>
            <a:cxnLst/>
            <a:rect l="l" t="t" r="r" b="b"/>
            <a:pathLst>
              <a:path w="10857865" h="4444">
                <a:moveTo>
                  <a:pt x="0" y="3847"/>
                </a:moveTo>
                <a:lnTo>
                  <a:pt x="10857543" y="0"/>
                </a:lnTo>
              </a:path>
            </a:pathLst>
          </a:custGeom>
          <a:ln w="47624">
            <a:solidFill>
              <a:srgbClr val="0F67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962274" cy="7619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24881" rIns="0" bIns="0" rtlCol="0">
            <a:spAutoFit/>
          </a:bodyPr>
          <a:lstStyle/>
          <a:p>
            <a:pPr marL="1097280">
              <a:lnSpc>
                <a:spcPct val="100000"/>
              </a:lnSpc>
              <a:spcBef>
                <a:spcPts val="100"/>
              </a:spcBef>
            </a:pPr>
            <a:r>
              <a:rPr sz="4700" spc="229" dirty="0">
                <a:solidFill>
                  <a:srgbClr val="070707"/>
                </a:solidFill>
              </a:rPr>
              <a:t>METODOLOGIA</a:t>
            </a:r>
            <a:r>
              <a:rPr sz="4700" spc="-415" dirty="0">
                <a:solidFill>
                  <a:srgbClr val="070707"/>
                </a:solidFill>
              </a:rPr>
              <a:t> </a:t>
            </a:r>
            <a:r>
              <a:rPr sz="4700" spc="110" dirty="0">
                <a:solidFill>
                  <a:srgbClr val="070707"/>
                </a:solidFill>
              </a:rPr>
              <a:t>DE</a:t>
            </a:r>
            <a:r>
              <a:rPr sz="4700" spc="-409" dirty="0">
                <a:solidFill>
                  <a:srgbClr val="070707"/>
                </a:solidFill>
              </a:rPr>
              <a:t> </a:t>
            </a:r>
            <a:r>
              <a:rPr sz="4700" spc="229" dirty="0">
                <a:solidFill>
                  <a:srgbClr val="070707"/>
                </a:solidFill>
              </a:rPr>
              <a:t>IMPLEMENTACIÓN</a:t>
            </a:r>
            <a:endParaRPr sz="4700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9169" y="762584"/>
            <a:ext cx="876299" cy="84772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974306" y="1922161"/>
            <a:ext cx="7366634" cy="2859405"/>
            <a:chOff x="3974306" y="1922161"/>
            <a:chExt cx="7366634" cy="285940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7068" y="4276581"/>
              <a:ext cx="6362699" cy="5048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780045" y="2026936"/>
              <a:ext cx="6452235" cy="2414905"/>
            </a:xfrm>
            <a:custGeom>
              <a:avLst/>
              <a:gdLst/>
              <a:ahLst/>
              <a:cxnLst/>
              <a:rect l="l" t="t" r="r" b="b"/>
              <a:pathLst>
                <a:path w="6452234" h="2414904">
                  <a:moveTo>
                    <a:pt x="6151445" y="2414701"/>
                  </a:moveTo>
                  <a:lnTo>
                    <a:pt x="304800" y="2414701"/>
                  </a:lnTo>
                  <a:lnTo>
                    <a:pt x="256831" y="2410904"/>
                  </a:lnTo>
                  <a:lnTo>
                    <a:pt x="210475" y="2399739"/>
                  </a:lnTo>
                  <a:lnTo>
                    <a:pt x="166551" y="2381545"/>
                  </a:lnTo>
                  <a:lnTo>
                    <a:pt x="125878" y="2356661"/>
                  </a:lnTo>
                  <a:lnTo>
                    <a:pt x="89273" y="2325427"/>
                  </a:lnTo>
                  <a:lnTo>
                    <a:pt x="58039" y="2288823"/>
                  </a:lnTo>
                  <a:lnTo>
                    <a:pt x="33155" y="2248150"/>
                  </a:lnTo>
                  <a:lnTo>
                    <a:pt x="14962" y="2204226"/>
                  </a:lnTo>
                  <a:lnTo>
                    <a:pt x="3797" y="2157870"/>
                  </a:lnTo>
                  <a:lnTo>
                    <a:pt x="0" y="2109901"/>
                  </a:lnTo>
                  <a:lnTo>
                    <a:pt x="0" y="304800"/>
                  </a:lnTo>
                  <a:lnTo>
                    <a:pt x="3797" y="256830"/>
                  </a:lnTo>
                  <a:lnTo>
                    <a:pt x="14962" y="210475"/>
                  </a:lnTo>
                  <a:lnTo>
                    <a:pt x="33155" y="166551"/>
                  </a:lnTo>
                  <a:lnTo>
                    <a:pt x="58039" y="125877"/>
                  </a:lnTo>
                  <a:lnTo>
                    <a:pt x="89273" y="89273"/>
                  </a:lnTo>
                  <a:lnTo>
                    <a:pt x="125878" y="58039"/>
                  </a:lnTo>
                  <a:lnTo>
                    <a:pt x="166551" y="33155"/>
                  </a:lnTo>
                  <a:lnTo>
                    <a:pt x="210475" y="14962"/>
                  </a:lnTo>
                  <a:lnTo>
                    <a:pt x="256831" y="3797"/>
                  </a:lnTo>
                  <a:lnTo>
                    <a:pt x="304800" y="0"/>
                  </a:lnTo>
                  <a:lnTo>
                    <a:pt x="6151445" y="0"/>
                  </a:lnTo>
                  <a:lnTo>
                    <a:pt x="6199413" y="3797"/>
                  </a:lnTo>
                  <a:lnTo>
                    <a:pt x="6245769" y="14962"/>
                  </a:lnTo>
                  <a:lnTo>
                    <a:pt x="6289693" y="33155"/>
                  </a:lnTo>
                  <a:lnTo>
                    <a:pt x="6330367" y="58039"/>
                  </a:lnTo>
                  <a:lnTo>
                    <a:pt x="6366971" y="89273"/>
                  </a:lnTo>
                  <a:lnTo>
                    <a:pt x="6398205" y="125877"/>
                  </a:lnTo>
                  <a:lnTo>
                    <a:pt x="6423089" y="166551"/>
                  </a:lnTo>
                  <a:lnTo>
                    <a:pt x="6441283" y="210475"/>
                  </a:lnTo>
                  <a:lnTo>
                    <a:pt x="6451779" y="254054"/>
                  </a:lnTo>
                  <a:lnTo>
                    <a:pt x="6451779" y="2160646"/>
                  </a:lnTo>
                  <a:lnTo>
                    <a:pt x="6441283" y="2204226"/>
                  </a:lnTo>
                  <a:lnTo>
                    <a:pt x="6423089" y="2248150"/>
                  </a:lnTo>
                  <a:lnTo>
                    <a:pt x="6398205" y="2288823"/>
                  </a:lnTo>
                  <a:lnTo>
                    <a:pt x="6366971" y="2325427"/>
                  </a:lnTo>
                  <a:lnTo>
                    <a:pt x="6330367" y="2356661"/>
                  </a:lnTo>
                  <a:lnTo>
                    <a:pt x="6289693" y="2381545"/>
                  </a:lnTo>
                  <a:lnTo>
                    <a:pt x="6245769" y="2399739"/>
                  </a:lnTo>
                  <a:lnTo>
                    <a:pt x="6199413" y="2410904"/>
                  </a:lnTo>
                  <a:lnTo>
                    <a:pt x="6151445" y="24147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80156" y="2026936"/>
              <a:ext cx="6456045" cy="2414905"/>
            </a:xfrm>
            <a:custGeom>
              <a:avLst/>
              <a:gdLst/>
              <a:ahLst/>
              <a:cxnLst/>
              <a:rect l="l" t="t" r="r" b="b"/>
              <a:pathLst>
                <a:path w="6456045" h="2414904">
                  <a:moveTo>
                    <a:pt x="304785" y="0"/>
                  </a:moveTo>
                  <a:lnTo>
                    <a:pt x="6151155" y="0"/>
                  </a:lnTo>
                  <a:lnTo>
                    <a:pt x="6199121" y="3796"/>
                  </a:lnTo>
                  <a:lnTo>
                    <a:pt x="6245475" y="14961"/>
                  </a:lnTo>
                  <a:lnTo>
                    <a:pt x="6289397" y="33154"/>
                  </a:lnTo>
                  <a:lnTo>
                    <a:pt x="6330068" y="58036"/>
                  </a:lnTo>
                  <a:lnTo>
                    <a:pt x="6366670" y="89269"/>
                  </a:lnTo>
                  <a:lnTo>
                    <a:pt x="6397903" y="125871"/>
                  </a:lnTo>
                  <a:lnTo>
                    <a:pt x="6422786" y="166543"/>
                  </a:lnTo>
                  <a:lnTo>
                    <a:pt x="6440979" y="210465"/>
                  </a:lnTo>
                  <a:lnTo>
                    <a:pt x="6452144" y="256818"/>
                  </a:lnTo>
                  <a:lnTo>
                    <a:pt x="6455940" y="304785"/>
                  </a:lnTo>
                  <a:lnTo>
                    <a:pt x="6455940" y="2109801"/>
                  </a:lnTo>
                  <a:lnTo>
                    <a:pt x="6452144" y="2157768"/>
                  </a:lnTo>
                  <a:lnTo>
                    <a:pt x="6440979" y="2204122"/>
                  </a:lnTo>
                  <a:lnTo>
                    <a:pt x="6422786" y="2248044"/>
                  </a:lnTo>
                  <a:lnTo>
                    <a:pt x="6397904" y="2288715"/>
                  </a:lnTo>
                  <a:lnTo>
                    <a:pt x="6366670" y="2325317"/>
                  </a:lnTo>
                  <a:lnTo>
                    <a:pt x="6330068" y="2356550"/>
                  </a:lnTo>
                  <a:lnTo>
                    <a:pt x="6289397" y="2381433"/>
                  </a:lnTo>
                  <a:lnTo>
                    <a:pt x="6245475" y="2399626"/>
                  </a:lnTo>
                  <a:lnTo>
                    <a:pt x="6199121" y="2410790"/>
                  </a:lnTo>
                  <a:lnTo>
                    <a:pt x="6151155" y="2414587"/>
                  </a:lnTo>
                  <a:lnTo>
                    <a:pt x="304785" y="2414587"/>
                  </a:lnTo>
                  <a:lnTo>
                    <a:pt x="256818" y="2410790"/>
                  </a:lnTo>
                  <a:lnTo>
                    <a:pt x="210465" y="2399626"/>
                  </a:lnTo>
                  <a:lnTo>
                    <a:pt x="166543" y="2381433"/>
                  </a:lnTo>
                  <a:lnTo>
                    <a:pt x="125871" y="2356550"/>
                  </a:lnTo>
                  <a:lnTo>
                    <a:pt x="89269" y="2325317"/>
                  </a:lnTo>
                  <a:lnTo>
                    <a:pt x="58036" y="2288715"/>
                  </a:lnTo>
                  <a:lnTo>
                    <a:pt x="33154" y="2248043"/>
                  </a:lnTo>
                  <a:lnTo>
                    <a:pt x="14961" y="2204122"/>
                  </a:lnTo>
                  <a:lnTo>
                    <a:pt x="3796" y="2157768"/>
                  </a:lnTo>
                  <a:lnTo>
                    <a:pt x="0" y="2109801"/>
                  </a:lnTo>
                  <a:lnTo>
                    <a:pt x="0" y="304785"/>
                  </a:lnTo>
                  <a:lnTo>
                    <a:pt x="3796" y="256818"/>
                  </a:lnTo>
                  <a:lnTo>
                    <a:pt x="14961" y="210465"/>
                  </a:lnTo>
                  <a:lnTo>
                    <a:pt x="33154" y="166543"/>
                  </a:lnTo>
                  <a:lnTo>
                    <a:pt x="58036" y="125872"/>
                  </a:lnTo>
                  <a:lnTo>
                    <a:pt x="89269" y="89269"/>
                  </a:lnTo>
                  <a:lnTo>
                    <a:pt x="125872" y="58036"/>
                  </a:lnTo>
                  <a:lnTo>
                    <a:pt x="166543" y="33154"/>
                  </a:lnTo>
                  <a:lnTo>
                    <a:pt x="210465" y="14961"/>
                  </a:lnTo>
                  <a:lnTo>
                    <a:pt x="256818" y="3796"/>
                  </a:lnTo>
                  <a:lnTo>
                    <a:pt x="304785" y="0"/>
                  </a:lnTo>
                </a:path>
              </a:pathLst>
            </a:custGeom>
            <a:ln w="209549">
              <a:solidFill>
                <a:srgbClr val="0F67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74306" y="2621261"/>
              <a:ext cx="1609725" cy="1609725"/>
            </a:xfrm>
            <a:custGeom>
              <a:avLst/>
              <a:gdLst/>
              <a:ahLst/>
              <a:cxnLst/>
              <a:rect l="l" t="t" r="r" b="b"/>
              <a:pathLst>
                <a:path w="1609725" h="1609725">
                  <a:moveTo>
                    <a:pt x="1609490" y="1609490"/>
                  </a:moveTo>
                  <a:lnTo>
                    <a:pt x="0" y="1609490"/>
                  </a:lnTo>
                  <a:lnTo>
                    <a:pt x="0" y="0"/>
                  </a:lnTo>
                  <a:lnTo>
                    <a:pt x="1609490" y="0"/>
                  </a:lnTo>
                  <a:lnTo>
                    <a:pt x="1609490" y="16094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424710" y="2361932"/>
            <a:ext cx="5565775" cy="173863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indent="53975">
              <a:lnSpc>
                <a:spcPct val="107400"/>
              </a:lnSpc>
              <a:spcBef>
                <a:spcPts val="360"/>
              </a:spcBef>
            </a:pPr>
            <a:r>
              <a:rPr sz="2400" b="1" spc="-295" dirty="0">
                <a:solidFill>
                  <a:srgbClr val="333231"/>
                </a:solidFill>
                <a:latin typeface="Tahoma"/>
                <a:cs typeface="Tahoma"/>
              </a:rPr>
              <a:t>1.</a:t>
            </a:r>
            <a:r>
              <a:rPr sz="2400" b="1" spc="-55" dirty="0">
                <a:solidFill>
                  <a:srgbClr val="333231"/>
                </a:solidFill>
                <a:latin typeface="Tahoma"/>
                <a:cs typeface="Tahoma"/>
              </a:rPr>
              <a:t> </a:t>
            </a:r>
            <a:r>
              <a:rPr sz="2400" b="1" spc="-30" dirty="0">
                <a:solidFill>
                  <a:srgbClr val="333231"/>
                </a:solidFill>
                <a:latin typeface="Tahoma"/>
                <a:cs typeface="Tahoma"/>
              </a:rPr>
              <a:t>Identificación</a:t>
            </a:r>
            <a:r>
              <a:rPr sz="2400" b="1" spc="-50" dirty="0">
                <a:solidFill>
                  <a:srgbClr val="333231"/>
                </a:solidFill>
                <a:latin typeface="Tahoma"/>
                <a:cs typeface="Tahoma"/>
              </a:rPr>
              <a:t> </a:t>
            </a:r>
            <a:r>
              <a:rPr sz="2400" b="1" spc="60" dirty="0">
                <a:solidFill>
                  <a:srgbClr val="333231"/>
                </a:solidFill>
                <a:latin typeface="Tahoma"/>
                <a:cs typeface="Tahoma"/>
              </a:rPr>
              <a:t>de</a:t>
            </a:r>
            <a:r>
              <a:rPr sz="2400" b="1" spc="-50" dirty="0">
                <a:solidFill>
                  <a:srgbClr val="333231"/>
                </a:solidFill>
                <a:latin typeface="Tahoma"/>
                <a:cs typeface="Tahoma"/>
              </a:rPr>
              <a:t> </a:t>
            </a:r>
            <a:r>
              <a:rPr sz="2400" b="1" spc="-10" dirty="0">
                <a:solidFill>
                  <a:srgbClr val="333231"/>
                </a:solidFill>
                <a:latin typeface="Tahoma"/>
                <a:cs typeface="Tahoma"/>
              </a:rPr>
              <a:t>requerimientos </a:t>
            </a:r>
            <a:r>
              <a:rPr sz="1950" dirty="0">
                <a:solidFill>
                  <a:srgbClr val="231F20"/>
                </a:solidFill>
                <a:latin typeface="Verdana"/>
                <a:cs typeface="Verdana"/>
              </a:rPr>
              <a:t>Se</a:t>
            </a:r>
            <a:r>
              <a:rPr sz="1950" spc="-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spc="-55" dirty="0">
                <a:solidFill>
                  <a:srgbClr val="231F20"/>
                </a:solidFill>
                <a:latin typeface="Verdana"/>
                <a:cs typeface="Verdana"/>
              </a:rPr>
              <a:t>evaluaron</a:t>
            </a:r>
            <a:r>
              <a:rPr sz="1950" spc="-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231F20"/>
                </a:solidFill>
                <a:latin typeface="Verdana"/>
                <a:cs typeface="Verdana"/>
              </a:rPr>
              <a:t>los</a:t>
            </a:r>
            <a:r>
              <a:rPr sz="1950" spc="-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spc="-30" dirty="0">
                <a:solidFill>
                  <a:srgbClr val="231F20"/>
                </a:solidFill>
                <a:latin typeface="Verdana"/>
                <a:cs typeface="Verdana"/>
              </a:rPr>
              <a:t>objetivos</a:t>
            </a:r>
            <a:r>
              <a:rPr sz="1950" spc="-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231F20"/>
                </a:solidFill>
                <a:latin typeface="Verdana"/>
                <a:cs typeface="Verdana"/>
              </a:rPr>
              <a:t>del</a:t>
            </a:r>
            <a:r>
              <a:rPr sz="1950" spc="-3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231F20"/>
                </a:solidFill>
                <a:latin typeface="Verdana"/>
                <a:cs typeface="Verdana"/>
              </a:rPr>
              <a:t>negocio</a:t>
            </a:r>
            <a:r>
              <a:rPr sz="1950" spc="-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spc="-20" dirty="0">
                <a:solidFill>
                  <a:srgbClr val="231F20"/>
                </a:solidFill>
                <a:latin typeface="Verdana"/>
                <a:cs typeface="Verdana"/>
              </a:rPr>
              <a:t>para </a:t>
            </a:r>
            <a:r>
              <a:rPr sz="1950" spc="-65" dirty="0">
                <a:solidFill>
                  <a:srgbClr val="231F20"/>
                </a:solidFill>
                <a:latin typeface="Verdana"/>
                <a:cs typeface="Verdana"/>
              </a:rPr>
              <a:t>determinar</a:t>
            </a:r>
            <a:r>
              <a:rPr sz="1950" spc="-1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231F20"/>
                </a:solidFill>
                <a:latin typeface="Verdana"/>
                <a:cs typeface="Verdana"/>
              </a:rPr>
              <a:t>qué</a:t>
            </a:r>
            <a:r>
              <a:rPr sz="1950" spc="-10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231F20"/>
                </a:solidFill>
                <a:latin typeface="Verdana"/>
                <a:cs typeface="Verdana"/>
              </a:rPr>
              <a:t>datos</a:t>
            </a:r>
            <a:r>
              <a:rPr sz="1950" spc="-1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spc="-70" dirty="0">
                <a:solidFill>
                  <a:srgbClr val="231F20"/>
                </a:solidFill>
                <a:latin typeface="Verdana"/>
                <a:cs typeface="Verdana"/>
              </a:rPr>
              <a:t>y</a:t>
            </a:r>
            <a:r>
              <a:rPr sz="1950" spc="-10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spc="-20" dirty="0">
                <a:solidFill>
                  <a:srgbClr val="231F20"/>
                </a:solidFill>
                <a:latin typeface="Verdana"/>
                <a:cs typeface="Verdana"/>
              </a:rPr>
              <a:t>métricas</a:t>
            </a:r>
            <a:r>
              <a:rPr sz="1950" spc="-10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spc="-25" dirty="0">
                <a:solidFill>
                  <a:srgbClr val="231F20"/>
                </a:solidFill>
                <a:latin typeface="Verdana"/>
                <a:cs typeface="Verdana"/>
              </a:rPr>
              <a:t>son </a:t>
            </a:r>
            <a:r>
              <a:rPr sz="1950" dirty="0">
                <a:solidFill>
                  <a:srgbClr val="231F20"/>
                </a:solidFill>
                <a:latin typeface="Verdana"/>
                <a:cs typeface="Verdana"/>
              </a:rPr>
              <a:t>esenciales,</a:t>
            </a:r>
            <a:r>
              <a:rPr sz="1950" spc="-8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spc="-20" dirty="0">
                <a:solidFill>
                  <a:srgbClr val="231F20"/>
                </a:solidFill>
                <a:latin typeface="Verdana"/>
                <a:cs typeface="Verdana"/>
              </a:rPr>
              <a:t>asegurando</a:t>
            </a:r>
            <a:r>
              <a:rPr sz="1950" spc="-8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231F20"/>
                </a:solidFill>
                <a:latin typeface="Verdana"/>
                <a:cs typeface="Verdana"/>
              </a:rPr>
              <a:t>que</a:t>
            </a:r>
            <a:r>
              <a:rPr sz="1950" spc="-9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231F20"/>
                </a:solidFill>
                <a:latin typeface="Verdana"/>
                <a:cs typeface="Verdana"/>
              </a:rPr>
              <a:t>el</a:t>
            </a:r>
            <a:r>
              <a:rPr sz="1950" spc="-8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spc="-25" dirty="0">
                <a:solidFill>
                  <a:srgbClr val="231F20"/>
                </a:solidFill>
                <a:latin typeface="Verdana"/>
                <a:cs typeface="Verdana"/>
              </a:rPr>
              <a:t>análisis</a:t>
            </a:r>
            <a:r>
              <a:rPr sz="1950" spc="-8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231F20"/>
                </a:solidFill>
                <a:latin typeface="Verdana"/>
                <a:cs typeface="Verdana"/>
              </a:rPr>
              <a:t>apoye </a:t>
            </a:r>
            <a:r>
              <a:rPr sz="1950" dirty="0">
                <a:solidFill>
                  <a:srgbClr val="231F20"/>
                </a:solidFill>
                <a:latin typeface="Verdana"/>
                <a:cs typeface="Verdana"/>
              </a:rPr>
              <a:t>decisiones</a:t>
            </a:r>
            <a:r>
              <a:rPr sz="1950" spc="-3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231F20"/>
                </a:solidFill>
                <a:latin typeface="Verdana"/>
                <a:cs typeface="Verdana"/>
              </a:rPr>
              <a:t>estratégicas</a:t>
            </a:r>
            <a:r>
              <a:rPr sz="1950" spc="-3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231F20"/>
                </a:solidFill>
                <a:latin typeface="Verdana"/>
                <a:cs typeface="Verdana"/>
              </a:rPr>
              <a:t>de</a:t>
            </a:r>
            <a:r>
              <a:rPr sz="1950" spc="-3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spc="-65" dirty="0">
                <a:solidFill>
                  <a:srgbClr val="231F20"/>
                </a:solidFill>
                <a:latin typeface="Verdana"/>
                <a:cs typeface="Verdana"/>
              </a:rPr>
              <a:t>manera</a:t>
            </a:r>
            <a:r>
              <a:rPr sz="1950" spc="-3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231F20"/>
                </a:solidFill>
                <a:latin typeface="Verdana"/>
                <a:cs typeface="Verdana"/>
              </a:rPr>
              <a:t>efectiva.</a:t>
            </a:r>
            <a:endParaRPr sz="195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265100" y="4609971"/>
            <a:ext cx="6875145" cy="2930525"/>
            <a:chOff x="4265100" y="4609971"/>
            <a:chExt cx="6875145" cy="293052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88122" y="7091973"/>
              <a:ext cx="6031036" cy="44840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757886" y="4714746"/>
              <a:ext cx="6278880" cy="2455545"/>
            </a:xfrm>
            <a:custGeom>
              <a:avLst/>
              <a:gdLst/>
              <a:ahLst/>
              <a:cxnLst/>
              <a:rect l="l" t="t" r="r" b="b"/>
              <a:pathLst>
                <a:path w="6278880" h="2455545">
                  <a:moveTo>
                    <a:pt x="5973890" y="2455142"/>
                  </a:moveTo>
                  <a:lnTo>
                    <a:pt x="304800" y="2455142"/>
                  </a:lnTo>
                  <a:lnTo>
                    <a:pt x="256831" y="2451345"/>
                  </a:lnTo>
                  <a:lnTo>
                    <a:pt x="210475" y="2440180"/>
                  </a:lnTo>
                  <a:lnTo>
                    <a:pt x="166551" y="2421986"/>
                  </a:lnTo>
                  <a:lnTo>
                    <a:pt x="125877" y="2397103"/>
                  </a:lnTo>
                  <a:lnTo>
                    <a:pt x="89273" y="2365869"/>
                  </a:lnTo>
                  <a:lnTo>
                    <a:pt x="58039" y="2329265"/>
                  </a:lnTo>
                  <a:lnTo>
                    <a:pt x="33155" y="2288591"/>
                  </a:lnTo>
                  <a:lnTo>
                    <a:pt x="14961" y="2244667"/>
                  </a:lnTo>
                  <a:lnTo>
                    <a:pt x="3797" y="2198312"/>
                  </a:lnTo>
                  <a:lnTo>
                    <a:pt x="0" y="2150342"/>
                  </a:lnTo>
                  <a:lnTo>
                    <a:pt x="0" y="304800"/>
                  </a:lnTo>
                  <a:lnTo>
                    <a:pt x="3797" y="256831"/>
                  </a:lnTo>
                  <a:lnTo>
                    <a:pt x="14961" y="210475"/>
                  </a:lnTo>
                  <a:lnTo>
                    <a:pt x="33155" y="166551"/>
                  </a:lnTo>
                  <a:lnTo>
                    <a:pt x="58039" y="125877"/>
                  </a:lnTo>
                  <a:lnTo>
                    <a:pt x="89273" y="89273"/>
                  </a:lnTo>
                  <a:lnTo>
                    <a:pt x="125877" y="58039"/>
                  </a:lnTo>
                  <a:lnTo>
                    <a:pt x="166551" y="33155"/>
                  </a:lnTo>
                  <a:lnTo>
                    <a:pt x="210475" y="14961"/>
                  </a:lnTo>
                  <a:lnTo>
                    <a:pt x="256831" y="3797"/>
                  </a:lnTo>
                  <a:lnTo>
                    <a:pt x="304800" y="0"/>
                  </a:lnTo>
                  <a:lnTo>
                    <a:pt x="5973890" y="0"/>
                  </a:lnTo>
                  <a:lnTo>
                    <a:pt x="6021859" y="3797"/>
                  </a:lnTo>
                  <a:lnTo>
                    <a:pt x="6068215" y="14961"/>
                  </a:lnTo>
                  <a:lnTo>
                    <a:pt x="6112139" y="33155"/>
                  </a:lnTo>
                  <a:lnTo>
                    <a:pt x="6152812" y="58039"/>
                  </a:lnTo>
                  <a:lnTo>
                    <a:pt x="6189417" y="89273"/>
                  </a:lnTo>
                  <a:lnTo>
                    <a:pt x="6220651" y="125877"/>
                  </a:lnTo>
                  <a:lnTo>
                    <a:pt x="6245535" y="166551"/>
                  </a:lnTo>
                  <a:lnTo>
                    <a:pt x="6263729" y="210475"/>
                  </a:lnTo>
                  <a:lnTo>
                    <a:pt x="6274893" y="256831"/>
                  </a:lnTo>
                  <a:lnTo>
                    <a:pt x="6278690" y="304800"/>
                  </a:lnTo>
                  <a:lnTo>
                    <a:pt x="6278690" y="2150342"/>
                  </a:lnTo>
                  <a:lnTo>
                    <a:pt x="6274893" y="2198312"/>
                  </a:lnTo>
                  <a:lnTo>
                    <a:pt x="6263729" y="2244667"/>
                  </a:lnTo>
                  <a:lnTo>
                    <a:pt x="6245535" y="2288591"/>
                  </a:lnTo>
                  <a:lnTo>
                    <a:pt x="6220651" y="2329265"/>
                  </a:lnTo>
                  <a:lnTo>
                    <a:pt x="6189417" y="2365869"/>
                  </a:lnTo>
                  <a:lnTo>
                    <a:pt x="6152812" y="2397103"/>
                  </a:lnTo>
                  <a:lnTo>
                    <a:pt x="6112139" y="2421986"/>
                  </a:lnTo>
                  <a:lnTo>
                    <a:pt x="6068215" y="2440180"/>
                  </a:lnTo>
                  <a:lnTo>
                    <a:pt x="6021859" y="2451345"/>
                  </a:lnTo>
                  <a:lnTo>
                    <a:pt x="5973890" y="24551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757974" y="4714746"/>
              <a:ext cx="6277610" cy="2454910"/>
            </a:xfrm>
            <a:custGeom>
              <a:avLst/>
              <a:gdLst/>
              <a:ahLst/>
              <a:cxnLst/>
              <a:rect l="l" t="t" r="r" b="b"/>
              <a:pathLst>
                <a:path w="6277609" h="2454909">
                  <a:moveTo>
                    <a:pt x="304741" y="0"/>
                  </a:moveTo>
                  <a:lnTo>
                    <a:pt x="5972741" y="0"/>
                  </a:lnTo>
                  <a:lnTo>
                    <a:pt x="6020701" y="3796"/>
                  </a:lnTo>
                  <a:lnTo>
                    <a:pt x="6067048" y="14959"/>
                  </a:lnTo>
                  <a:lnTo>
                    <a:pt x="6110963" y="33149"/>
                  </a:lnTo>
                  <a:lnTo>
                    <a:pt x="6151628" y="58028"/>
                  </a:lnTo>
                  <a:lnTo>
                    <a:pt x="6188226" y="89256"/>
                  </a:lnTo>
                  <a:lnTo>
                    <a:pt x="6219454" y="125853"/>
                  </a:lnTo>
                  <a:lnTo>
                    <a:pt x="6244333" y="166519"/>
                  </a:lnTo>
                  <a:lnTo>
                    <a:pt x="6262524" y="210434"/>
                  </a:lnTo>
                  <a:lnTo>
                    <a:pt x="6273687" y="256781"/>
                  </a:lnTo>
                  <a:lnTo>
                    <a:pt x="6277483" y="304741"/>
                  </a:lnTo>
                  <a:lnTo>
                    <a:pt x="6277483" y="2149929"/>
                  </a:lnTo>
                  <a:lnTo>
                    <a:pt x="6273687" y="2197888"/>
                  </a:lnTo>
                  <a:lnTo>
                    <a:pt x="6262524" y="2244235"/>
                  </a:lnTo>
                  <a:lnTo>
                    <a:pt x="6244333" y="2288151"/>
                  </a:lnTo>
                  <a:lnTo>
                    <a:pt x="6219454" y="2328816"/>
                  </a:lnTo>
                  <a:lnTo>
                    <a:pt x="6188226" y="2365413"/>
                  </a:lnTo>
                  <a:lnTo>
                    <a:pt x="6151628" y="2396641"/>
                  </a:lnTo>
                  <a:lnTo>
                    <a:pt x="6110963" y="2421520"/>
                  </a:lnTo>
                  <a:lnTo>
                    <a:pt x="6067047" y="2439711"/>
                  </a:lnTo>
                  <a:lnTo>
                    <a:pt x="6020701" y="2450873"/>
                  </a:lnTo>
                  <a:lnTo>
                    <a:pt x="5972741" y="2454670"/>
                  </a:lnTo>
                  <a:lnTo>
                    <a:pt x="304741" y="2454670"/>
                  </a:lnTo>
                  <a:lnTo>
                    <a:pt x="256781" y="2450873"/>
                  </a:lnTo>
                  <a:lnTo>
                    <a:pt x="210434" y="2439711"/>
                  </a:lnTo>
                  <a:lnTo>
                    <a:pt x="166519" y="2421520"/>
                  </a:lnTo>
                  <a:lnTo>
                    <a:pt x="125853" y="2396641"/>
                  </a:lnTo>
                  <a:lnTo>
                    <a:pt x="89256" y="2365413"/>
                  </a:lnTo>
                  <a:lnTo>
                    <a:pt x="58028" y="2328816"/>
                  </a:lnTo>
                  <a:lnTo>
                    <a:pt x="33149" y="2288150"/>
                  </a:lnTo>
                  <a:lnTo>
                    <a:pt x="14959" y="2244235"/>
                  </a:lnTo>
                  <a:lnTo>
                    <a:pt x="3796" y="2197888"/>
                  </a:lnTo>
                  <a:lnTo>
                    <a:pt x="0" y="2149929"/>
                  </a:lnTo>
                  <a:lnTo>
                    <a:pt x="0" y="304741"/>
                  </a:lnTo>
                  <a:lnTo>
                    <a:pt x="3796" y="256781"/>
                  </a:lnTo>
                  <a:lnTo>
                    <a:pt x="14959" y="210434"/>
                  </a:lnTo>
                  <a:lnTo>
                    <a:pt x="33149" y="166519"/>
                  </a:lnTo>
                  <a:lnTo>
                    <a:pt x="58028" y="125853"/>
                  </a:lnTo>
                  <a:lnTo>
                    <a:pt x="89256" y="89256"/>
                  </a:lnTo>
                  <a:lnTo>
                    <a:pt x="125853" y="58028"/>
                  </a:lnTo>
                  <a:lnTo>
                    <a:pt x="166519" y="33149"/>
                  </a:lnTo>
                  <a:lnTo>
                    <a:pt x="210434" y="14959"/>
                  </a:lnTo>
                  <a:lnTo>
                    <a:pt x="256781" y="3796"/>
                  </a:lnTo>
                  <a:lnTo>
                    <a:pt x="304741" y="0"/>
                  </a:lnTo>
                </a:path>
              </a:pathLst>
            </a:custGeom>
            <a:ln w="209520">
              <a:solidFill>
                <a:srgbClr val="0F67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65100" y="5292726"/>
              <a:ext cx="1276985" cy="1565910"/>
            </a:xfrm>
            <a:custGeom>
              <a:avLst/>
              <a:gdLst/>
              <a:ahLst/>
              <a:cxnLst/>
              <a:rect l="l" t="t" r="r" b="b"/>
              <a:pathLst>
                <a:path w="1276985" h="1565909">
                  <a:moveTo>
                    <a:pt x="1276365" y="1565542"/>
                  </a:moveTo>
                  <a:lnTo>
                    <a:pt x="0" y="1565542"/>
                  </a:lnTo>
                  <a:lnTo>
                    <a:pt x="0" y="0"/>
                  </a:lnTo>
                  <a:lnTo>
                    <a:pt x="1276365" y="0"/>
                  </a:lnTo>
                  <a:lnTo>
                    <a:pt x="1276365" y="15655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528767" y="5027962"/>
            <a:ext cx="4907280" cy="1832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50" b="1" spc="-30" dirty="0">
                <a:solidFill>
                  <a:srgbClr val="333231"/>
                </a:solidFill>
                <a:latin typeface="Tahoma"/>
                <a:cs typeface="Tahoma"/>
              </a:rPr>
              <a:t>2.</a:t>
            </a:r>
            <a:r>
              <a:rPr sz="2350" b="1" spc="-10" dirty="0">
                <a:solidFill>
                  <a:srgbClr val="333231"/>
                </a:solidFill>
                <a:latin typeface="Tahoma"/>
                <a:cs typeface="Tahoma"/>
              </a:rPr>
              <a:t> </a:t>
            </a:r>
            <a:r>
              <a:rPr sz="2350" b="1" dirty="0">
                <a:solidFill>
                  <a:srgbClr val="333231"/>
                </a:solidFill>
                <a:latin typeface="Tahoma"/>
                <a:cs typeface="Tahoma"/>
              </a:rPr>
              <a:t>Diseño</a:t>
            </a:r>
            <a:r>
              <a:rPr sz="2350" b="1" spc="-10" dirty="0">
                <a:solidFill>
                  <a:srgbClr val="333231"/>
                </a:solidFill>
                <a:latin typeface="Tahoma"/>
                <a:cs typeface="Tahoma"/>
              </a:rPr>
              <a:t> </a:t>
            </a:r>
            <a:r>
              <a:rPr sz="2350" b="1" dirty="0">
                <a:solidFill>
                  <a:srgbClr val="333231"/>
                </a:solidFill>
                <a:latin typeface="Tahoma"/>
                <a:cs typeface="Tahoma"/>
              </a:rPr>
              <a:t>del</a:t>
            </a:r>
            <a:r>
              <a:rPr sz="2350" b="1" spc="-10" dirty="0">
                <a:solidFill>
                  <a:srgbClr val="333231"/>
                </a:solidFill>
                <a:latin typeface="Tahoma"/>
                <a:cs typeface="Tahoma"/>
              </a:rPr>
              <a:t> </a:t>
            </a:r>
            <a:r>
              <a:rPr sz="2350" b="1" dirty="0">
                <a:solidFill>
                  <a:srgbClr val="333231"/>
                </a:solidFill>
                <a:latin typeface="Tahoma"/>
                <a:cs typeface="Tahoma"/>
              </a:rPr>
              <a:t>modelo</a:t>
            </a:r>
            <a:r>
              <a:rPr sz="2350" b="1" spc="-10" dirty="0">
                <a:solidFill>
                  <a:srgbClr val="333231"/>
                </a:solidFill>
                <a:latin typeface="Tahoma"/>
                <a:cs typeface="Tahoma"/>
              </a:rPr>
              <a:t> </a:t>
            </a:r>
            <a:r>
              <a:rPr sz="2350" b="1" spc="55" dirty="0">
                <a:solidFill>
                  <a:srgbClr val="333231"/>
                </a:solidFill>
                <a:latin typeface="Tahoma"/>
                <a:cs typeface="Tahoma"/>
              </a:rPr>
              <a:t>de</a:t>
            </a:r>
            <a:r>
              <a:rPr sz="2350" b="1" spc="-10" dirty="0">
                <a:solidFill>
                  <a:srgbClr val="333231"/>
                </a:solidFill>
                <a:latin typeface="Tahoma"/>
                <a:cs typeface="Tahoma"/>
              </a:rPr>
              <a:t> datos</a:t>
            </a:r>
            <a:endParaRPr sz="2350">
              <a:latin typeface="Tahoma"/>
              <a:cs typeface="Tahoma"/>
            </a:endParaRPr>
          </a:p>
          <a:p>
            <a:pPr marL="75565" marR="5080">
              <a:lnSpc>
                <a:spcPct val="104900"/>
              </a:lnSpc>
              <a:spcBef>
                <a:spcPts val="1810"/>
              </a:spcBef>
            </a:pPr>
            <a:r>
              <a:rPr sz="1900" dirty="0">
                <a:solidFill>
                  <a:srgbClr val="231F20"/>
                </a:solidFill>
                <a:latin typeface="Verdana"/>
                <a:cs typeface="Verdana"/>
              </a:rPr>
              <a:t>Se</a:t>
            </a:r>
            <a:r>
              <a:rPr sz="1900" spc="-11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spc="-30" dirty="0">
                <a:solidFill>
                  <a:srgbClr val="231F20"/>
                </a:solidFill>
                <a:latin typeface="Verdana"/>
                <a:cs typeface="Verdana"/>
              </a:rPr>
              <a:t>organizó</a:t>
            </a:r>
            <a:r>
              <a:rPr sz="1900" spc="-11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231F20"/>
                </a:solidFill>
                <a:latin typeface="Verdana"/>
                <a:cs typeface="Verdana"/>
              </a:rPr>
              <a:t>la</a:t>
            </a:r>
            <a:r>
              <a:rPr sz="1900" spc="-11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spc="-45" dirty="0">
                <a:solidFill>
                  <a:srgbClr val="231F20"/>
                </a:solidFill>
                <a:latin typeface="Verdana"/>
                <a:cs typeface="Verdana"/>
              </a:rPr>
              <a:t>información</a:t>
            </a:r>
            <a:r>
              <a:rPr sz="1900" spc="-11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231F20"/>
                </a:solidFill>
                <a:latin typeface="Verdana"/>
                <a:cs typeface="Verdana"/>
              </a:rPr>
              <a:t>en</a:t>
            </a:r>
            <a:r>
              <a:rPr sz="1900" spc="-11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spc="-100" dirty="0">
                <a:solidFill>
                  <a:srgbClr val="231F20"/>
                </a:solidFill>
                <a:latin typeface="Verdana"/>
                <a:cs typeface="Verdana"/>
              </a:rPr>
              <a:t>un</a:t>
            </a:r>
            <a:r>
              <a:rPr sz="1900" spc="-11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231F20"/>
                </a:solidFill>
                <a:latin typeface="Verdana"/>
                <a:cs typeface="Verdana"/>
              </a:rPr>
              <a:t>modelo </a:t>
            </a:r>
            <a:r>
              <a:rPr sz="1900" dirty="0">
                <a:solidFill>
                  <a:srgbClr val="231F20"/>
                </a:solidFill>
                <a:latin typeface="Verdana"/>
                <a:cs typeface="Verdana"/>
              </a:rPr>
              <a:t>lógico</a:t>
            </a:r>
            <a:r>
              <a:rPr sz="1900" spc="-6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231F20"/>
                </a:solidFill>
                <a:latin typeface="Verdana"/>
                <a:cs typeface="Verdana"/>
              </a:rPr>
              <a:t>que</a:t>
            </a:r>
            <a:r>
              <a:rPr sz="1900" spc="-6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spc="-55" dirty="0">
                <a:solidFill>
                  <a:srgbClr val="231F20"/>
                </a:solidFill>
                <a:latin typeface="Verdana"/>
                <a:cs typeface="Verdana"/>
              </a:rPr>
              <a:t>permita</a:t>
            </a:r>
            <a:r>
              <a:rPr sz="1900" spc="-6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spc="-55" dirty="0">
                <a:solidFill>
                  <a:srgbClr val="231F20"/>
                </a:solidFill>
                <a:latin typeface="Verdana"/>
                <a:cs typeface="Verdana"/>
              </a:rPr>
              <a:t>analizar</a:t>
            </a:r>
            <a:r>
              <a:rPr sz="1900" spc="-6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231F20"/>
                </a:solidFill>
                <a:latin typeface="Verdana"/>
                <a:cs typeface="Verdana"/>
              </a:rPr>
              <a:t>los</a:t>
            </a:r>
            <a:r>
              <a:rPr sz="1900" spc="-6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231F20"/>
                </a:solidFill>
                <a:latin typeface="Verdana"/>
                <a:cs typeface="Verdana"/>
              </a:rPr>
              <a:t>datos</a:t>
            </a:r>
            <a:r>
              <a:rPr sz="1900" spc="-6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spc="-25" dirty="0">
                <a:solidFill>
                  <a:srgbClr val="231F20"/>
                </a:solidFill>
                <a:latin typeface="Verdana"/>
                <a:cs typeface="Verdana"/>
              </a:rPr>
              <a:t>de </a:t>
            </a:r>
            <a:r>
              <a:rPr sz="1900" spc="-50" dirty="0">
                <a:solidFill>
                  <a:srgbClr val="231F20"/>
                </a:solidFill>
                <a:latin typeface="Verdana"/>
                <a:cs typeface="Verdana"/>
              </a:rPr>
              <a:t>forma</a:t>
            </a:r>
            <a:r>
              <a:rPr sz="1900" spc="-9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spc="-30" dirty="0">
                <a:solidFill>
                  <a:srgbClr val="231F20"/>
                </a:solidFill>
                <a:latin typeface="Verdana"/>
                <a:cs typeface="Verdana"/>
              </a:rPr>
              <a:t>eficiente,</a:t>
            </a:r>
            <a:r>
              <a:rPr sz="1900" spc="-9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spc="-20" dirty="0">
                <a:solidFill>
                  <a:srgbClr val="231F20"/>
                </a:solidFill>
                <a:latin typeface="Verdana"/>
                <a:cs typeface="Verdana"/>
              </a:rPr>
              <a:t>estructurándolos</a:t>
            </a:r>
            <a:r>
              <a:rPr sz="1900" spc="-9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231F20"/>
                </a:solidFill>
                <a:latin typeface="Verdana"/>
                <a:cs typeface="Verdana"/>
              </a:rPr>
              <a:t>según </a:t>
            </a:r>
            <a:r>
              <a:rPr sz="1900" dirty="0">
                <a:solidFill>
                  <a:srgbClr val="231F20"/>
                </a:solidFill>
                <a:latin typeface="Verdana"/>
                <a:cs typeface="Verdana"/>
              </a:rPr>
              <a:t>categorías</a:t>
            </a:r>
            <a:r>
              <a:rPr sz="1900" spc="-8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spc="-45" dirty="0">
                <a:solidFill>
                  <a:srgbClr val="231F20"/>
                </a:solidFill>
                <a:latin typeface="Verdana"/>
                <a:cs typeface="Verdana"/>
              </a:rPr>
              <a:t>importantes</a:t>
            </a:r>
            <a:r>
              <a:rPr sz="1900" spc="-8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spc="-55" dirty="0">
                <a:solidFill>
                  <a:srgbClr val="231F20"/>
                </a:solidFill>
                <a:latin typeface="Verdana"/>
                <a:cs typeface="Verdana"/>
              </a:rPr>
              <a:t>para</a:t>
            </a:r>
            <a:r>
              <a:rPr sz="1900" spc="-8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231F20"/>
                </a:solidFill>
                <a:latin typeface="Verdana"/>
                <a:cs typeface="Verdana"/>
              </a:rPr>
              <a:t>el</a:t>
            </a:r>
            <a:r>
              <a:rPr sz="1900" spc="-8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231F20"/>
                </a:solidFill>
                <a:latin typeface="Verdana"/>
                <a:cs typeface="Verdana"/>
              </a:rPr>
              <a:t>negocio.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974306" y="7315286"/>
            <a:ext cx="7073265" cy="2971800"/>
            <a:chOff x="3974306" y="7315286"/>
            <a:chExt cx="7073265" cy="297180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54554" y="9835331"/>
              <a:ext cx="5968005" cy="45166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732114" y="7420061"/>
              <a:ext cx="6210935" cy="2533650"/>
            </a:xfrm>
            <a:custGeom>
              <a:avLst/>
              <a:gdLst/>
              <a:ahLst/>
              <a:cxnLst/>
              <a:rect l="l" t="t" r="r" b="b"/>
              <a:pathLst>
                <a:path w="6210934" h="2533650">
                  <a:moveTo>
                    <a:pt x="5905897" y="2533065"/>
                  </a:moveTo>
                  <a:lnTo>
                    <a:pt x="304799" y="2533065"/>
                  </a:lnTo>
                  <a:lnTo>
                    <a:pt x="256830" y="2529268"/>
                  </a:lnTo>
                  <a:lnTo>
                    <a:pt x="210475" y="2518103"/>
                  </a:lnTo>
                  <a:lnTo>
                    <a:pt x="166551" y="2499909"/>
                  </a:lnTo>
                  <a:lnTo>
                    <a:pt x="125877" y="2475026"/>
                  </a:lnTo>
                  <a:lnTo>
                    <a:pt x="89273" y="2443791"/>
                  </a:lnTo>
                  <a:lnTo>
                    <a:pt x="58039" y="2407187"/>
                  </a:lnTo>
                  <a:lnTo>
                    <a:pt x="33155" y="2366514"/>
                  </a:lnTo>
                  <a:lnTo>
                    <a:pt x="14961" y="2322590"/>
                  </a:lnTo>
                  <a:lnTo>
                    <a:pt x="3797" y="2276234"/>
                  </a:lnTo>
                  <a:lnTo>
                    <a:pt x="0" y="2228265"/>
                  </a:lnTo>
                  <a:lnTo>
                    <a:pt x="0" y="304799"/>
                  </a:lnTo>
                  <a:lnTo>
                    <a:pt x="3797" y="256830"/>
                  </a:lnTo>
                  <a:lnTo>
                    <a:pt x="14961" y="210474"/>
                  </a:lnTo>
                  <a:lnTo>
                    <a:pt x="33155" y="166551"/>
                  </a:lnTo>
                  <a:lnTo>
                    <a:pt x="58039" y="125877"/>
                  </a:lnTo>
                  <a:lnTo>
                    <a:pt x="89273" y="89273"/>
                  </a:lnTo>
                  <a:lnTo>
                    <a:pt x="125877" y="58039"/>
                  </a:lnTo>
                  <a:lnTo>
                    <a:pt x="166551" y="33155"/>
                  </a:lnTo>
                  <a:lnTo>
                    <a:pt x="210475" y="14961"/>
                  </a:lnTo>
                  <a:lnTo>
                    <a:pt x="256830" y="3796"/>
                  </a:lnTo>
                  <a:lnTo>
                    <a:pt x="304799" y="0"/>
                  </a:lnTo>
                  <a:lnTo>
                    <a:pt x="5905897" y="0"/>
                  </a:lnTo>
                  <a:lnTo>
                    <a:pt x="5953867" y="3796"/>
                  </a:lnTo>
                  <a:lnTo>
                    <a:pt x="6000223" y="14961"/>
                  </a:lnTo>
                  <a:lnTo>
                    <a:pt x="6044147" y="33155"/>
                  </a:lnTo>
                  <a:lnTo>
                    <a:pt x="6084821" y="58039"/>
                  </a:lnTo>
                  <a:lnTo>
                    <a:pt x="6121424" y="89273"/>
                  </a:lnTo>
                  <a:lnTo>
                    <a:pt x="6152659" y="125877"/>
                  </a:lnTo>
                  <a:lnTo>
                    <a:pt x="6177542" y="166551"/>
                  </a:lnTo>
                  <a:lnTo>
                    <a:pt x="6195736" y="210474"/>
                  </a:lnTo>
                  <a:lnTo>
                    <a:pt x="6206901" y="256830"/>
                  </a:lnTo>
                  <a:lnTo>
                    <a:pt x="6210698" y="304799"/>
                  </a:lnTo>
                  <a:lnTo>
                    <a:pt x="6210698" y="2228265"/>
                  </a:lnTo>
                  <a:lnTo>
                    <a:pt x="6206901" y="2276234"/>
                  </a:lnTo>
                  <a:lnTo>
                    <a:pt x="6195736" y="2322590"/>
                  </a:lnTo>
                  <a:lnTo>
                    <a:pt x="6177542" y="2366514"/>
                  </a:lnTo>
                  <a:lnTo>
                    <a:pt x="6152659" y="2407187"/>
                  </a:lnTo>
                  <a:lnTo>
                    <a:pt x="6121424" y="2443791"/>
                  </a:lnTo>
                  <a:lnTo>
                    <a:pt x="6084821" y="2475026"/>
                  </a:lnTo>
                  <a:lnTo>
                    <a:pt x="6044147" y="2499909"/>
                  </a:lnTo>
                  <a:lnTo>
                    <a:pt x="6000223" y="2518103"/>
                  </a:lnTo>
                  <a:lnTo>
                    <a:pt x="5953867" y="2529268"/>
                  </a:lnTo>
                  <a:lnTo>
                    <a:pt x="5905897" y="25330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732192" y="7420061"/>
              <a:ext cx="6210935" cy="2533015"/>
            </a:xfrm>
            <a:custGeom>
              <a:avLst/>
              <a:gdLst/>
              <a:ahLst/>
              <a:cxnLst/>
              <a:rect l="l" t="t" r="r" b="b"/>
              <a:pathLst>
                <a:path w="6210934" h="2533015">
                  <a:moveTo>
                    <a:pt x="304783" y="0"/>
                  </a:moveTo>
                  <a:lnTo>
                    <a:pt x="5905586" y="0"/>
                  </a:lnTo>
                  <a:lnTo>
                    <a:pt x="5953553" y="3796"/>
                  </a:lnTo>
                  <a:lnTo>
                    <a:pt x="5999906" y="14961"/>
                  </a:lnTo>
                  <a:lnTo>
                    <a:pt x="6043828" y="33154"/>
                  </a:lnTo>
                  <a:lnTo>
                    <a:pt x="6084499" y="58036"/>
                  </a:lnTo>
                  <a:lnTo>
                    <a:pt x="6121101" y="89269"/>
                  </a:lnTo>
                  <a:lnTo>
                    <a:pt x="6152333" y="125871"/>
                  </a:lnTo>
                  <a:lnTo>
                    <a:pt x="6177216" y="166542"/>
                  </a:lnTo>
                  <a:lnTo>
                    <a:pt x="6195409" y="210463"/>
                  </a:lnTo>
                  <a:lnTo>
                    <a:pt x="6206574" y="256817"/>
                  </a:lnTo>
                  <a:lnTo>
                    <a:pt x="6210371" y="304783"/>
                  </a:lnTo>
                  <a:lnTo>
                    <a:pt x="6210371" y="2228148"/>
                  </a:lnTo>
                  <a:lnTo>
                    <a:pt x="6206574" y="2276114"/>
                  </a:lnTo>
                  <a:lnTo>
                    <a:pt x="6195409" y="2322468"/>
                  </a:lnTo>
                  <a:lnTo>
                    <a:pt x="6177216" y="2366389"/>
                  </a:lnTo>
                  <a:lnTo>
                    <a:pt x="6152333" y="2407060"/>
                  </a:lnTo>
                  <a:lnTo>
                    <a:pt x="6121101" y="2443662"/>
                  </a:lnTo>
                  <a:lnTo>
                    <a:pt x="6084499" y="2474895"/>
                  </a:lnTo>
                  <a:lnTo>
                    <a:pt x="6043828" y="2499777"/>
                  </a:lnTo>
                  <a:lnTo>
                    <a:pt x="5999906" y="2517970"/>
                  </a:lnTo>
                  <a:lnTo>
                    <a:pt x="5953553" y="2529135"/>
                  </a:lnTo>
                  <a:lnTo>
                    <a:pt x="5905586" y="2532931"/>
                  </a:lnTo>
                  <a:lnTo>
                    <a:pt x="304783" y="2532931"/>
                  </a:lnTo>
                  <a:lnTo>
                    <a:pt x="256817" y="2529134"/>
                  </a:lnTo>
                  <a:lnTo>
                    <a:pt x="210464" y="2517970"/>
                  </a:lnTo>
                  <a:lnTo>
                    <a:pt x="166542" y="2499777"/>
                  </a:lnTo>
                  <a:lnTo>
                    <a:pt x="125871" y="2474895"/>
                  </a:lnTo>
                  <a:lnTo>
                    <a:pt x="89268" y="2443663"/>
                  </a:lnTo>
                  <a:lnTo>
                    <a:pt x="58036" y="2407060"/>
                  </a:lnTo>
                  <a:lnTo>
                    <a:pt x="33154" y="2366389"/>
                  </a:lnTo>
                  <a:lnTo>
                    <a:pt x="14961" y="2322467"/>
                  </a:lnTo>
                  <a:lnTo>
                    <a:pt x="3796" y="2276114"/>
                  </a:lnTo>
                  <a:lnTo>
                    <a:pt x="0" y="2228148"/>
                  </a:lnTo>
                  <a:lnTo>
                    <a:pt x="0" y="304783"/>
                  </a:lnTo>
                  <a:lnTo>
                    <a:pt x="3796" y="256817"/>
                  </a:lnTo>
                  <a:lnTo>
                    <a:pt x="14961" y="210463"/>
                  </a:lnTo>
                  <a:lnTo>
                    <a:pt x="33154" y="166542"/>
                  </a:lnTo>
                  <a:lnTo>
                    <a:pt x="58036" y="125871"/>
                  </a:lnTo>
                  <a:lnTo>
                    <a:pt x="89269" y="89269"/>
                  </a:lnTo>
                  <a:lnTo>
                    <a:pt x="125871" y="58036"/>
                  </a:lnTo>
                  <a:lnTo>
                    <a:pt x="166542" y="33154"/>
                  </a:lnTo>
                  <a:lnTo>
                    <a:pt x="210464" y="14961"/>
                  </a:lnTo>
                  <a:lnTo>
                    <a:pt x="256817" y="3796"/>
                  </a:lnTo>
                  <a:lnTo>
                    <a:pt x="304783" y="0"/>
                  </a:lnTo>
                </a:path>
              </a:pathLst>
            </a:custGeom>
            <a:ln w="209549">
              <a:solidFill>
                <a:srgbClr val="0F67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974306" y="7979031"/>
              <a:ext cx="1513840" cy="1513840"/>
            </a:xfrm>
            <a:custGeom>
              <a:avLst/>
              <a:gdLst/>
              <a:ahLst/>
              <a:cxnLst/>
              <a:rect l="l" t="t" r="r" b="b"/>
              <a:pathLst>
                <a:path w="1513839" h="1513840">
                  <a:moveTo>
                    <a:pt x="1513746" y="1513746"/>
                  </a:moveTo>
                  <a:lnTo>
                    <a:pt x="0" y="1513746"/>
                  </a:lnTo>
                  <a:lnTo>
                    <a:pt x="0" y="0"/>
                  </a:lnTo>
                  <a:lnTo>
                    <a:pt x="1513746" y="0"/>
                  </a:lnTo>
                  <a:lnTo>
                    <a:pt x="1513746" y="15137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325918" y="7756051"/>
            <a:ext cx="5372735" cy="19735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1610360">
              <a:lnSpc>
                <a:spcPct val="104000"/>
              </a:lnSpc>
              <a:spcBef>
                <a:spcPts val="15"/>
              </a:spcBef>
            </a:pPr>
            <a:r>
              <a:rPr sz="2150" b="1" dirty="0">
                <a:solidFill>
                  <a:srgbClr val="333231"/>
                </a:solidFill>
                <a:latin typeface="Tahoma"/>
                <a:cs typeface="Tahoma"/>
              </a:rPr>
              <a:t>3.</a:t>
            </a:r>
            <a:r>
              <a:rPr sz="2150" b="1" spc="-70" dirty="0">
                <a:solidFill>
                  <a:srgbClr val="333231"/>
                </a:solidFill>
                <a:latin typeface="Tahoma"/>
                <a:cs typeface="Tahoma"/>
              </a:rPr>
              <a:t> </a:t>
            </a:r>
            <a:r>
              <a:rPr sz="2150" b="1" spc="65" dirty="0">
                <a:solidFill>
                  <a:srgbClr val="333231"/>
                </a:solidFill>
                <a:latin typeface="Tahoma"/>
                <a:cs typeface="Tahoma"/>
              </a:rPr>
              <a:t>Proceso</a:t>
            </a:r>
            <a:r>
              <a:rPr sz="2150" b="1" spc="-70" dirty="0">
                <a:solidFill>
                  <a:srgbClr val="333231"/>
                </a:solidFill>
                <a:latin typeface="Tahoma"/>
                <a:cs typeface="Tahoma"/>
              </a:rPr>
              <a:t> </a:t>
            </a:r>
            <a:r>
              <a:rPr sz="2150" b="1" dirty="0">
                <a:solidFill>
                  <a:srgbClr val="333231"/>
                </a:solidFill>
                <a:latin typeface="Tahoma"/>
                <a:cs typeface="Tahoma"/>
              </a:rPr>
              <a:t>ETL</a:t>
            </a:r>
            <a:r>
              <a:rPr sz="2150" b="1" spc="-70" dirty="0">
                <a:solidFill>
                  <a:srgbClr val="333231"/>
                </a:solidFill>
                <a:latin typeface="Tahoma"/>
                <a:cs typeface="Tahoma"/>
              </a:rPr>
              <a:t> </a:t>
            </a:r>
            <a:r>
              <a:rPr sz="2150" b="1" spc="-20" dirty="0">
                <a:solidFill>
                  <a:srgbClr val="333231"/>
                </a:solidFill>
                <a:latin typeface="Tahoma"/>
                <a:cs typeface="Tahoma"/>
              </a:rPr>
              <a:t>(Extracción, Transformación</a:t>
            </a:r>
            <a:r>
              <a:rPr sz="2150" b="1" spc="-45" dirty="0">
                <a:solidFill>
                  <a:srgbClr val="333231"/>
                </a:solidFill>
                <a:latin typeface="Tahoma"/>
                <a:cs typeface="Tahoma"/>
              </a:rPr>
              <a:t> </a:t>
            </a:r>
            <a:r>
              <a:rPr sz="2150" b="1" dirty="0">
                <a:solidFill>
                  <a:srgbClr val="333231"/>
                </a:solidFill>
                <a:latin typeface="Tahoma"/>
                <a:cs typeface="Tahoma"/>
              </a:rPr>
              <a:t>y</a:t>
            </a:r>
            <a:r>
              <a:rPr sz="2150" b="1" spc="-40" dirty="0">
                <a:solidFill>
                  <a:srgbClr val="333231"/>
                </a:solidFill>
                <a:latin typeface="Tahoma"/>
                <a:cs typeface="Tahoma"/>
              </a:rPr>
              <a:t> </a:t>
            </a:r>
            <a:r>
              <a:rPr sz="2150" b="1" spc="-10" dirty="0">
                <a:solidFill>
                  <a:srgbClr val="333231"/>
                </a:solidFill>
                <a:latin typeface="Tahoma"/>
                <a:cs typeface="Tahoma"/>
              </a:rPr>
              <a:t>Carga)</a:t>
            </a:r>
            <a:endParaRPr sz="2150">
              <a:latin typeface="Tahoma"/>
              <a:cs typeface="Tahoma"/>
            </a:endParaRPr>
          </a:p>
          <a:p>
            <a:pPr marL="24130" marR="5080">
              <a:lnSpc>
                <a:spcPct val="104200"/>
              </a:lnSpc>
              <a:spcBef>
                <a:spcPts val="795"/>
              </a:spcBef>
            </a:pPr>
            <a:r>
              <a:rPr sz="1850" dirty="0">
                <a:solidFill>
                  <a:srgbClr val="231F20"/>
                </a:solidFill>
                <a:latin typeface="Verdana"/>
                <a:cs typeface="Verdana"/>
              </a:rPr>
              <a:t>Se</a:t>
            </a:r>
            <a:r>
              <a:rPr sz="1850" spc="-4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850" spc="-45" dirty="0">
                <a:solidFill>
                  <a:srgbClr val="231F20"/>
                </a:solidFill>
                <a:latin typeface="Verdana"/>
                <a:cs typeface="Verdana"/>
              </a:rPr>
              <a:t>definieron</a:t>
            </a:r>
            <a:r>
              <a:rPr sz="1850" spc="-4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231F20"/>
                </a:solidFill>
                <a:latin typeface="Verdana"/>
                <a:cs typeface="Verdana"/>
              </a:rPr>
              <a:t>procesos</a:t>
            </a:r>
            <a:r>
              <a:rPr sz="1850" spc="-4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850" spc="-55" dirty="0">
                <a:solidFill>
                  <a:srgbClr val="231F20"/>
                </a:solidFill>
                <a:latin typeface="Verdana"/>
                <a:cs typeface="Verdana"/>
              </a:rPr>
              <a:t>para</a:t>
            </a:r>
            <a:r>
              <a:rPr sz="1850" spc="-4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850" spc="-25" dirty="0">
                <a:solidFill>
                  <a:srgbClr val="231F20"/>
                </a:solidFill>
                <a:latin typeface="Verdana"/>
                <a:cs typeface="Verdana"/>
              </a:rPr>
              <a:t>obtener</a:t>
            </a:r>
            <a:r>
              <a:rPr sz="1850" spc="-3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231F20"/>
                </a:solidFill>
                <a:latin typeface="Verdana"/>
                <a:cs typeface="Verdana"/>
              </a:rPr>
              <a:t>los</a:t>
            </a:r>
            <a:r>
              <a:rPr sz="1850" spc="-4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31F20"/>
                </a:solidFill>
                <a:latin typeface="Verdana"/>
                <a:cs typeface="Verdana"/>
              </a:rPr>
              <a:t>datos </a:t>
            </a:r>
            <a:r>
              <a:rPr sz="1850" dirty="0">
                <a:solidFill>
                  <a:srgbClr val="231F20"/>
                </a:solidFill>
                <a:latin typeface="Verdana"/>
                <a:cs typeface="Verdana"/>
              </a:rPr>
              <a:t>de</a:t>
            </a:r>
            <a:r>
              <a:rPr sz="1850" spc="-7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231F20"/>
                </a:solidFill>
                <a:latin typeface="Verdana"/>
                <a:cs typeface="Verdana"/>
              </a:rPr>
              <a:t>las</a:t>
            </a:r>
            <a:r>
              <a:rPr sz="1850" spc="-7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850" spc="-45" dirty="0">
                <a:solidFill>
                  <a:srgbClr val="231F20"/>
                </a:solidFill>
                <a:latin typeface="Verdana"/>
                <a:cs typeface="Verdana"/>
              </a:rPr>
              <a:t>fuentes,</a:t>
            </a:r>
            <a:r>
              <a:rPr sz="1850" spc="-7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231F20"/>
                </a:solidFill>
                <a:latin typeface="Verdana"/>
                <a:cs typeface="Verdana"/>
              </a:rPr>
              <a:t>procesarlos</a:t>
            </a:r>
            <a:r>
              <a:rPr sz="1850" spc="-7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31F20"/>
                </a:solidFill>
                <a:latin typeface="Verdana"/>
                <a:cs typeface="Verdana"/>
              </a:rPr>
              <a:t>(extraccion, </a:t>
            </a:r>
            <a:r>
              <a:rPr sz="1850" spc="-45" dirty="0">
                <a:solidFill>
                  <a:srgbClr val="231F20"/>
                </a:solidFill>
                <a:latin typeface="Verdana"/>
                <a:cs typeface="Verdana"/>
              </a:rPr>
              <a:t>transformación</a:t>
            </a:r>
            <a:r>
              <a:rPr sz="1850" spc="-12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850" spc="-285" dirty="0">
                <a:solidFill>
                  <a:srgbClr val="231F20"/>
                </a:solidFill>
                <a:latin typeface="Verdana"/>
                <a:cs typeface="Verdana"/>
              </a:rPr>
              <a:t>)</a:t>
            </a:r>
            <a:r>
              <a:rPr sz="1850" spc="-11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850" spc="-85" dirty="0">
                <a:solidFill>
                  <a:srgbClr val="231F20"/>
                </a:solidFill>
                <a:latin typeface="Verdana"/>
                <a:cs typeface="Verdana"/>
              </a:rPr>
              <a:t>y</a:t>
            </a:r>
            <a:r>
              <a:rPr sz="1850" spc="-10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850" spc="-20" dirty="0">
                <a:solidFill>
                  <a:srgbClr val="231F20"/>
                </a:solidFill>
                <a:latin typeface="Verdana"/>
                <a:cs typeface="Verdana"/>
              </a:rPr>
              <a:t>almacenarlos</a:t>
            </a:r>
            <a:r>
              <a:rPr sz="1850" spc="-11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850" spc="-20" dirty="0">
                <a:solidFill>
                  <a:srgbClr val="231F20"/>
                </a:solidFill>
                <a:latin typeface="Verdana"/>
                <a:cs typeface="Verdana"/>
              </a:rPr>
              <a:t>en</a:t>
            </a:r>
            <a:r>
              <a:rPr sz="1850" spc="-10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850" spc="-25" dirty="0">
                <a:solidFill>
                  <a:srgbClr val="231F20"/>
                </a:solidFill>
                <a:latin typeface="Verdana"/>
                <a:cs typeface="Verdana"/>
              </a:rPr>
              <a:t>la </a:t>
            </a:r>
            <a:r>
              <a:rPr sz="1850" spc="-45" dirty="0">
                <a:solidFill>
                  <a:srgbClr val="231F20"/>
                </a:solidFill>
                <a:latin typeface="Verdana"/>
                <a:cs typeface="Verdana"/>
              </a:rPr>
              <a:t>Datawarehouse,</a:t>
            </a:r>
            <a:r>
              <a:rPr sz="1850" spc="-9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850" spc="-55" dirty="0">
                <a:solidFill>
                  <a:srgbClr val="231F20"/>
                </a:solidFill>
                <a:latin typeface="Verdana"/>
                <a:cs typeface="Verdana"/>
              </a:rPr>
              <a:t>garantizando</a:t>
            </a:r>
            <a:r>
              <a:rPr sz="1850" spc="-9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31F20"/>
                </a:solidFill>
                <a:latin typeface="Verdana"/>
                <a:cs typeface="Verdana"/>
              </a:rPr>
              <a:t>su</a:t>
            </a:r>
            <a:r>
              <a:rPr sz="1850" spc="-9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31F20"/>
                </a:solidFill>
                <a:latin typeface="Verdana"/>
                <a:cs typeface="Verdana"/>
              </a:rPr>
              <a:t>calidad.</a:t>
            </a:r>
            <a:endParaRPr sz="1850">
              <a:latin typeface="Verdana"/>
              <a:cs typeface="Verdan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320416" y="1813648"/>
            <a:ext cx="13877290" cy="2783205"/>
            <a:chOff x="4320416" y="1813648"/>
            <a:chExt cx="13877290" cy="2783205"/>
          </a:xfrm>
        </p:grpSpPr>
        <p:sp>
          <p:nvSpPr>
            <p:cNvPr id="28" name="object 28"/>
            <p:cNvSpPr/>
            <p:nvPr/>
          </p:nvSpPr>
          <p:spPr>
            <a:xfrm>
              <a:off x="4320413" y="2857334"/>
              <a:ext cx="1104900" cy="1079500"/>
            </a:xfrm>
            <a:custGeom>
              <a:avLst/>
              <a:gdLst/>
              <a:ahLst/>
              <a:cxnLst/>
              <a:rect l="l" t="t" r="r" b="b"/>
              <a:pathLst>
                <a:path w="1104900" h="1079500">
                  <a:moveTo>
                    <a:pt x="1104442" y="577329"/>
                  </a:moveTo>
                  <a:lnTo>
                    <a:pt x="1102804" y="564603"/>
                  </a:lnTo>
                  <a:lnTo>
                    <a:pt x="1102575" y="564045"/>
                  </a:lnTo>
                  <a:lnTo>
                    <a:pt x="1102499" y="563486"/>
                  </a:lnTo>
                  <a:lnTo>
                    <a:pt x="1100912" y="559917"/>
                  </a:lnTo>
                  <a:lnTo>
                    <a:pt x="1098092" y="552881"/>
                  </a:lnTo>
                  <a:lnTo>
                    <a:pt x="1097381" y="551929"/>
                  </a:lnTo>
                  <a:lnTo>
                    <a:pt x="1096949" y="550938"/>
                  </a:lnTo>
                  <a:lnTo>
                    <a:pt x="1094282" y="547712"/>
                  </a:lnTo>
                  <a:lnTo>
                    <a:pt x="1090599" y="542709"/>
                  </a:lnTo>
                  <a:lnTo>
                    <a:pt x="1089240" y="541616"/>
                  </a:lnTo>
                  <a:lnTo>
                    <a:pt x="1088212" y="540359"/>
                  </a:lnTo>
                  <a:lnTo>
                    <a:pt x="1084859" y="538060"/>
                  </a:lnTo>
                  <a:lnTo>
                    <a:pt x="1080643" y="534631"/>
                  </a:lnTo>
                  <a:lnTo>
                    <a:pt x="1078420" y="533641"/>
                  </a:lnTo>
                  <a:lnTo>
                    <a:pt x="1076693" y="532434"/>
                  </a:lnTo>
                  <a:lnTo>
                    <a:pt x="1027734" y="507949"/>
                  </a:lnTo>
                  <a:lnTo>
                    <a:pt x="1004049" y="496112"/>
                  </a:lnTo>
                  <a:lnTo>
                    <a:pt x="1004049" y="658558"/>
                  </a:lnTo>
                  <a:lnTo>
                    <a:pt x="1004049" y="872629"/>
                  </a:lnTo>
                  <a:lnTo>
                    <a:pt x="853440" y="947928"/>
                  </a:lnTo>
                  <a:lnTo>
                    <a:pt x="853440" y="733869"/>
                  </a:lnTo>
                  <a:lnTo>
                    <a:pt x="1004049" y="658558"/>
                  </a:lnTo>
                  <a:lnTo>
                    <a:pt x="1004049" y="496112"/>
                  </a:lnTo>
                  <a:lnTo>
                    <a:pt x="941984" y="465074"/>
                  </a:lnTo>
                  <a:lnTo>
                    <a:pt x="941984" y="577329"/>
                  </a:lnTo>
                  <a:lnTo>
                    <a:pt x="803236" y="646709"/>
                  </a:lnTo>
                  <a:lnTo>
                    <a:pt x="794651" y="642429"/>
                  </a:lnTo>
                  <a:lnTo>
                    <a:pt x="753033" y="621626"/>
                  </a:lnTo>
                  <a:lnTo>
                    <a:pt x="753033" y="733869"/>
                  </a:lnTo>
                  <a:lnTo>
                    <a:pt x="753033" y="947928"/>
                  </a:lnTo>
                  <a:lnTo>
                    <a:pt x="602424" y="872629"/>
                  </a:lnTo>
                  <a:lnTo>
                    <a:pt x="602424" y="666000"/>
                  </a:lnTo>
                  <a:lnTo>
                    <a:pt x="602424" y="658571"/>
                  </a:lnTo>
                  <a:lnTo>
                    <a:pt x="753033" y="733869"/>
                  </a:lnTo>
                  <a:lnTo>
                    <a:pt x="753033" y="621626"/>
                  </a:lnTo>
                  <a:lnTo>
                    <a:pt x="664476" y="577342"/>
                  </a:lnTo>
                  <a:lnTo>
                    <a:pt x="803236" y="507961"/>
                  </a:lnTo>
                  <a:lnTo>
                    <a:pt x="941984" y="577329"/>
                  </a:lnTo>
                  <a:lnTo>
                    <a:pt x="941984" y="465074"/>
                  </a:lnTo>
                  <a:lnTo>
                    <a:pt x="853440" y="420801"/>
                  </a:lnTo>
                  <a:lnTo>
                    <a:pt x="853440" y="224764"/>
                  </a:lnTo>
                  <a:lnTo>
                    <a:pt x="853440" y="150609"/>
                  </a:lnTo>
                  <a:lnTo>
                    <a:pt x="851928" y="138404"/>
                  </a:lnTo>
                  <a:lnTo>
                    <a:pt x="851357" y="136918"/>
                  </a:lnTo>
                  <a:lnTo>
                    <a:pt x="851179" y="135737"/>
                  </a:lnTo>
                  <a:lnTo>
                    <a:pt x="849820" y="132930"/>
                  </a:lnTo>
                  <a:lnTo>
                    <a:pt x="847585" y="127076"/>
                  </a:lnTo>
                  <a:lnTo>
                    <a:pt x="845769" y="124485"/>
                  </a:lnTo>
                  <a:lnTo>
                    <a:pt x="844804" y="122466"/>
                  </a:lnTo>
                  <a:lnTo>
                    <a:pt x="842949" y="120459"/>
                  </a:lnTo>
                  <a:lnTo>
                    <a:pt x="840638" y="117132"/>
                  </a:lnTo>
                  <a:lnTo>
                    <a:pt x="836980" y="113944"/>
                  </a:lnTo>
                  <a:lnTo>
                    <a:pt x="834847" y="111607"/>
                  </a:lnTo>
                  <a:lnTo>
                    <a:pt x="833221" y="110667"/>
                  </a:lnTo>
                  <a:lnTo>
                    <a:pt x="831380" y="109042"/>
                  </a:lnTo>
                  <a:lnTo>
                    <a:pt x="824306" y="105435"/>
                  </a:lnTo>
                  <a:lnTo>
                    <a:pt x="822350" y="104279"/>
                  </a:lnTo>
                  <a:lnTo>
                    <a:pt x="821880" y="104000"/>
                  </a:lnTo>
                  <a:lnTo>
                    <a:pt x="753033" y="76466"/>
                  </a:lnTo>
                  <a:lnTo>
                    <a:pt x="753033" y="224764"/>
                  </a:lnTo>
                  <a:lnTo>
                    <a:pt x="753033" y="420801"/>
                  </a:lnTo>
                  <a:lnTo>
                    <a:pt x="669302" y="462661"/>
                  </a:lnTo>
                  <a:lnTo>
                    <a:pt x="602424" y="496100"/>
                  </a:lnTo>
                  <a:lnTo>
                    <a:pt x="602424" y="285000"/>
                  </a:lnTo>
                  <a:lnTo>
                    <a:pt x="753033" y="224764"/>
                  </a:lnTo>
                  <a:lnTo>
                    <a:pt x="753033" y="76466"/>
                  </a:lnTo>
                  <a:lnTo>
                    <a:pt x="668058" y="42481"/>
                  </a:lnTo>
                  <a:lnTo>
                    <a:pt x="668058" y="150609"/>
                  </a:lnTo>
                  <a:lnTo>
                    <a:pt x="590829" y="181508"/>
                  </a:lnTo>
                  <a:lnTo>
                    <a:pt x="552221" y="196951"/>
                  </a:lnTo>
                  <a:lnTo>
                    <a:pt x="502018" y="176885"/>
                  </a:lnTo>
                  <a:lnTo>
                    <a:pt x="502018" y="285000"/>
                  </a:lnTo>
                  <a:lnTo>
                    <a:pt x="502018" y="496100"/>
                  </a:lnTo>
                  <a:lnTo>
                    <a:pt x="502018" y="666000"/>
                  </a:lnTo>
                  <a:lnTo>
                    <a:pt x="502018" y="872629"/>
                  </a:lnTo>
                  <a:lnTo>
                    <a:pt x="351409" y="947928"/>
                  </a:lnTo>
                  <a:lnTo>
                    <a:pt x="351409" y="756373"/>
                  </a:lnTo>
                  <a:lnTo>
                    <a:pt x="433451" y="707136"/>
                  </a:lnTo>
                  <a:lnTo>
                    <a:pt x="494157" y="670712"/>
                  </a:lnTo>
                  <a:lnTo>
                    <a:pt x="502018" y="666000"/>
                  </a:lnTo>
                  <a:lnTo>
                    <a:pt x="502018" y="496100"/>
                  </a:lnTo>
                  <a:lnTo>
                    <a:pt x="447954" y="469074"/>
                  </a:lnTo>
                  <a:lnTo>
                    <a:pt x="447954" y="581342"/>
                  </a:lnTo>
                  <a:lnTo>
                    <a:pt x="299008" y="670712"/>
                  </a:lnTo>
                  <a:lnTo>
                    <a:pt x="251002" y="646722"/>
                  </a:lnTo>
                  <a:lnTo>
                    <a:pt x="251002" y="758977"/>
                  </a:lnTo>
                  <a:lnTo>
                    <a:pt x="251002" y="947928"/>
                  </a:lnTo>
                  <a:lnTo>
                    <a:pt x="100406" y="872629"/>
                  </a:lnTo>
                  <a:lnTo>
                    <a:pt x="100406" y="683666"/>
                  </a:lnTo>
                  <a:lnTo>
                    <a:pt x="102158" y="684555"/>
                  </a:lnTo>
                  <a:lnTo>
                    <a:pt x="251002" y="758977"/>
                  </a:lnTo>
                  <a:lnTo>
                    <a:pt x="251002" y="646722"/>
                  </a:lnTo>
                  <a:lnTo>
                    <a:pt x="216281" y="629361"/>
                  </a:lnTo>
                  <a:lnTo>
                    <a:pt x="154444" y="598436"/>
                  </a:lnTo>
                  <a:lnTo>
                    <a:pt x="303403" y="509054"/>
                  </a:lnTo>
                  <a:lnTo>
                    <a:pt x="424573" y="569645"/>
                  </a:lnTo>
                  <a:lnTo>
                    <a:pt x="447954" y="581342"/>
                  </a:lnTo>
                  <a:lnTo>
                    <a:pt x="447954" y="469074"/>
                  </a:lnTo>
                  <a:lnTo>
                    <a:pt x="389991" y="440093"/>
                  </a:lnTo>
                  <a:lnTo>
                    <a:pt x="351409" y="420801"/>
                  </a:lnTo>
                  <a:lnTo>
                    <a:pt x="351409" y="224764"/>
                  </a:lnTo>
                  <a:lnTo>
                    <a:pt x="502018" y="285000"/>
                  </a:lnTo>
                  <a:lnTo>
                    <a:pt x="502018" y="176885"/>
                  </a:lnTo>
                  <a:lnTo>
                    <a:pt x="482714" y="169151"/>
                  </a:lnTo>
                  <a:lnTo>
                    <a:pt x="436384" y="150609"/>
                  </a:lnTo>
                  <a:lnTo>
                    <a:pt x="552221" y="104279"/>
                  </a:lnTo>
                  <a:lnTo>
                    <a:pt x="668058" y="150609"/>
                  </a:lnTo>
                  <a:lnTo>
                    <a:pt x="668058" y="42481"/>
                  </a:lnTo>
                  <a:lnTo>
                    <a:pt x="570865" y="3594"/>
                  </a:lnTo>
                  <a:lnTo>
                    <a:pt x="561670" y="901"/>
                  </a:lnTo>
                  <a:lnTo>
                    <a:pt x="552221" y="0"/>
                  </a:lnTo>
                  <a:lnTo>
                    <a:pt x="542772" y="901"/>
                  </a:lnTo>
                  <a:lnTo>
                    <a:pt x="533577" y="3594"/>
                  </a:lnTo>
                  <a:lnTo>
                    <a:pt x="282562" y="104000"/>
                  </a:lnTo>
                  <a:lnTo>
                    <a:pt x="280073" y="105460"/>
                  </a:lnTo>
                  <a:lnTo>
                    <a:pt x="273062" y="109042"/>
                  </a:lnTo>
                  <a:lnTo>
                    <a:pt x="271208" y="110667"/>
                  </a:lnTo>
                  <a:lnTo>
                    <a:pt x="269595" y="111607"/>
                  </a:lnTo>
                  <a:lnTo>
                    <a:pt x="267449" y="113944"/>
                  </a:lnTo>
                  <a:lnTo>
                    <a:pt x="263804" y="117132"/>
                  </a:lnTo>
                  <a:lnTo>
                    <a:pt x="261480" y="120459"/>
                  </a:lnTo>
                  <a:lnTo>
                    <a:pt x="259638" y="122466"/>
                  </a:lnTo>
                  <a:lnTo>
                    <a:pt x="258660" y="124485"/>
                  </a:lnTo>
                  <a:lnTo>
                    <a:pt x="256857" y="127076"/>
                  </a:lnTo>
                  <a:lnTo>
                    <a:pt x="254609" y="132930"/>
                  </a:lnTo>
                  <a:lnTo>
                    <a:pt x="253263" y="135737"/>
                  </a:lnTo>
                  <a:lnTo>
                    <a:pt x="253072" y="136918"/>
                  </a:lnTo>
                  <a:lnTo>
                    <a:pt x="252514" y="138404"/>
                  </a:lnTo>
                  <a:lnTo>
                    <a:pt x="251002" y="150609"/>
                  </a:lnTo>
                  <a:lnTo>
                    <a:pt x="251002" y="423405"/>
                  </a:lnTo>
                  <a:lnTo>
                    <a:pt x="24371" y="559384"/>
                  </a:lnTo>
                  <a:lnTo>
                    <a:pt x="24104" y="559600"/>
                  </a:lnTo>
                  <a:lnTo>
                    <a:pt x="23812" y="559727"/>
                  </a:lnTo>
                  <a:lnTo>
                    <a:pt x="13843" y="567817"/>
                  </a:lnTo>
                  <a:lnTo>
                    <a:pt x="6350" y="577989"/>
                  </a:lnTo>
                  <a:lnTo>
                    <a:pt x="6223" y="578307"/>
                  </a:lnTo>
                  <a:lnTo>
                    <a:pt x="6045" y="578548"/>
                  </a:lnTo>
                  <a:lnTo>
                    <a:pt x="4610" y="582295"/>
                  </a:lnTo>
                  <a:lnTo>
                    <a:pt x="1638" y="589711"/>
                  </a:lnTo>
                  <a:lnTo>
                    <a:pt x="1549" y="590346"/>
                  </a:lnTo>
                  <a:lnTo>
                    <a:pt x="1333" y="590931"/>
                  </a:lnTo>
                  <a:lnTo>
                    <a:pt x="889" y="595515"/>
                  </a:lnTo>
                  <a:lnTo>
                    <a:pt x="0" y="602437"/>
                  </a:lnTo>
                  <a:lnTo>
                    <a:pt x="0" y="903643"/>
                  </a:lnTo>
                  <a:lnTo>
                    <a:pt x="1943" y="917486"/>
                  </a:lnTo>
                  <a:lnTo>
                    <a:pt x="27749" y="948550"/>
                  </a:lnTo>
                  <a:lnTo>
                    <a:pt x="278752" y="1074051"/>
                  </a:lnTo>
                  <a:lnTo>
                    <a:pt x="282587" y="1075397"/>
                  </a:lnTo>
                  <a:lnTo>
                    <a:pt x="286499" y="1077163"/>
                  </a:lnTo>
                  <a:lnTo>
                    <a:pt x="288798" y="1077569"/>
                  </a:lnTo>
                  <a:lnTo>
                    <a:pt x="290868" y="1078280"/>
                  </a:lnTo>
                  <a:lnTo>
                    <a:pt x="294894" y="1078611"/>
                  </a:lnTo>
                  <a:lnTo>
                    <a:pt x="298958" y="1079309"/>
                  </a:lnTo>
                  <a:lnTo>
                    <a:pt x="301205" y="1079131"/>
                  </a:lnTo>
                  <a:lnTo>
                    <a:pt x="303466" y="1079309"/>
                  </a:lnTo>
                  <a:lnTo>
                    <a:pt x="307517" y="1078611"/>
                  </a:lnTo>
                  <a:lnTo>
                    <a:pt x="311543" y="1078280"/>
                  </a:lnTo>
                  <a:lnTo>
                    <a:pt x="313601" y="1077569"/>
                  </a:lnTo>
                  <a:lnTo>
                    <a:pt x="315912" y="1077163"/>
                  </a:lnTo>
                  <a:lnTo>
                    <a:pt x="319811" y="1075397"/>
                  </a:lnTo>
                  <a:lnTo>
                    <a:pt x="323659" y="1074051"/>
                  </a:lnTo>
                  <a:lnTo>
                    <a:pt x="552221" y="959777"/>
                  </a:lnTo>
                  <a:lnTo>
                    <a:pt x="780783" y="1074051"/>
                  </a:lnTo>
                  <a:lnTo>
                    <a:pt x="784618" y="1075397"/>
                  </a:lnTo>
                  <a:lnTo>
                    <a:pt x="788530" y="1077163"/>
                  </a:lnTo>
                  <a:lnTo>
                    <a:pt x="790829" y="1077569"/>
                  </a:lnTo>
                  <a:lnTo>
                    <a:pt x="792899" y="1078280"/>
                  </a:lnTo>
                  <a:lnTo>
                    <a:pt x="796912" y="1078611"/>
                  </a:lnTo>
                  <a:lnTo>
                    <a:pt x="800976" y="1079309"/>
                  </a:lnTo>
                  <a:lnTo>
                    <a:pt x="803224" y="1079131"/>
                  </a:lnTo>
                  <a:lnTo>
                    <a:pt x="805484" y="1079309"/>
                  </a:lnTo>
                  <a:lnTo>
                    <a:pt x="809536" y="1078611"/>
                  </a:lnTo>
                  <a:lnTo>
                    <a:pt x="813574" y="1078280"/>
                  </a:lnTo>
                  <a:lnTo>
                    <a:pt x="815632" y="1077569"/>
                  </a:lnTo>
                  <a:lnTo>
                    <a:pt x="817943" y="1077163"/>
                  </a:lnTo>
                  <a:lnTo>
                    <a:pt x="821842" y="1075397"/>
                  </a:lnTo>
                  <a:lnTo>
                    <a:pt x="825690" y="1074051"/>
                  </a:lnTo>
                  <a:lnTo>
                    <a:pt x="1076693" y="948550"/>
                  </a:lnTo>
                  <a:lnTo>
                    <a:pt x="1077595" y="947928"/>
                  </a:lnTo>
                  <a:lnTo>
                    <a:pt x="1088212" y="940625"/>
                  </a:lnTo>
                  <a:lnTo>
                    <a:pt x="1096949" y="930046"/>
                  </a:lnTo>
                  <a:lnTo>
                    <a:pt x="1102499" y="917486"/>
                  </a:lnTo>
                  <a:lnTo>
                    <a:pt x="1104442" y="903643"/>
                  </a:lnTo>
                  <a:lnTo>
                    <a:pt x="1104442" y="658558"/>
                  </a:lnTo>
                  <a:lnTo>
                    <a:pt x="1104442" y="577329"/>
                  </a:lnTo>
                  <a:close/>
                </a:path>
              </a:pathLst>
            </a:custGeom>
            <a:solidFill>
              <a:srgbClr val="0F6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17110" y="4110635"/>
              <a:ext cx="6181724" cy="48577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1815770" y="1918423"/>
              <a:ext cx="6272530" cy="2347595"/>
            </a:xfrm>
            <a:custGeom>
              <a:avLst/>
              <a:gdLst/>
              <a:ahLst/>
              <a:cxnLst/>
              <a:rect l="l" t="t" r="r" b="b"/>
              <a:pathLst>
                <a:path w="6272530" h="2347595">
                  <a:moveTo>
                    <a:pt x="5972000" y="2347586"/>
                  </a:moveTo>
                  <a:lnTo>
                    <a:pt x="304800" y="2347586"/>
                  </a:lnTo>
                  <a:lnTo>
                    <a:pt x="255360" y="2343597"/>
                  </a:lnTo>
                  <a:lnTo>
                    <a:pt x="208459" y="2332048"/>
                  </a:lnTo>
                  <a:lnTo>
                    <a:pt x="164727" y="2313565"/>
                  </a:lnTo>
                  <a:lnTo>
                    <a:pt x="124789" y="2288778"/>
                  </a:lnTo>
                  <a:lnTo>
                    <a:pt x="89274" y="2258313"/>
                  </a:lnTo>
                  <a:lnTo>
                    <a:pt x="58808" y="2222797"/>
                  </a:lnTo>
                  <a:lnTo>
                    <a:pt x="34021" y="2182860"/>
                  </a:lnTo>
                  <a:lnTo>
                    <a:pt x="15539" y="2139127"/>
                  </a:lnTo>
                  <a:lnTo>
                    <a:pt x="3989" y="2092227"/>
                  </a:lnTo>
                  <a:lnTo>
                    <a:pt x="0" y="2042787"/>
                  </a:lnTo>
                  <a:lnTo>
                    <a:pt x="0" y="304800"/>
                  </a:lnTo>
                  <a:lnTo>
                    <a:pt x="3989" y="255359"/>
                  </a:lnTo>
                  <a:lnTo>
                    <a:pt x="15539" y="208459"/>
                  </a:lnTo>
                  <a:lnTo>
                    <a:pt x="34021" y="164726"/>
                  </a:lnTo>
                  <a:lnTo>
                    <a:pt x="58808" y="124789"/>
                  </a:lnTo>
                  <a:lnTo>
                    <a:pt x="89274" y="89273"/>
                  </a:lnTo>
                  <a:lnTo>
                    <a:pt x="124789" y="58808"/>
                  </a:lnTo>
                  <a:lnTo>
                    <a:pt x="164727" y="34021"/>
                  </a:lnTo>
                  <a:lnTo>
                    <a:pt x="208459" y="15538"/>
                  </a:lnTo>
                  <a:lnTo>
                    <a:pt x="255360" y="3989"/>
                  </a:lnTo>
                  <a:lnTo>
                    <a:pt x="304800" y="0"/>
                  </a:lnTo>
                  <a:lnTo>
                    <a:pt x="5972000" y="0"/>
                  </a:lnTo>
                  <a:lnTo>
                    <a:pt x="6021440" y="3989"/>
                  </a:lnTo>
                  <a:lnTo>
                    <a:pt x="6068340" y="15538"/>
                  </a:lnTo>
                  <a:lnTo>
                    <a:pt x="6112073" y="34021"/>
                  </a:lnTo>
                  <a:lnTo>
                    <a:pt x="6152010" y="58808"/>
                  </a:lnTo>
                  <a:lnTo>
                    <a:pt x="6187525" y="89273"/>
                  </a:lnTo>
                  <a:lnTo>
                    <a:pt x="6217990" y="124789"/>
                  </a:lnTo>
                  <a:lnTo>
                    <a:pt x="6242778" y="164726"/>
                  </a:lnTo>
                  <a:lnTo>
                    <a:pt x="6261260" y="208459"/>
                  </a:lnTo>
                  <a:lnTo>
                    <a:pt x="6272458" y="253933"/>
                  </a:lnTo>
                  <a:lnTo>
                    <a:pt x="6272458" y="2093653"/>
                  </a:lnTo>
                  <a:lnTo>
                    <a:pt x="6261260" y="2139127"/>
                  </a:lnTo>
                  <a:lnTo>
                    <a:pt x="6242778" y="2182860"/>
                  </a:lnTo>
                  <a:lnTo>
                    <a:pt x="6217990" y="2222797"/>
                  </a:lnTo>
                  <a:lnTo>
                    <a:pt x="6187525" y="2258313"/>
                  </a:lnTo>
                  <a:lnTo>
                    <a:pt x="6152010" y="2288778"/>
                  </a:lnTo>
                  <a:lnTo>
                    <a:pt x="6112073" y="2313565"/>
                  </a:lnTo>
                  <a:lnTo>
                    <a:pt x="6068340" y="2332048"/>
                  </a:lnTo>
                  <a:lnTo>
                    <a:pt x="6021440" y="2343597"/>
                  </a:lnTo>
                  <a:lnTo>
                    <a:pt x="5972000" y="23475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815871" y="1918423"/>
              <a:ext cx="6276975" cy="2343150"/>
            </a:xfrm>
            <a:custGeom>
              <a:avLst/>
              <a:gdLst/>
              <a:ahLst/>
              <a:cxnLst/>
              <a:rect l="l" t="t" r="r" b="b"/>
              <a:pathLst>
                <a:path w="6276975" h="2343150">
                  <a:moveTo>
                    <a:pt x="304798" y="0"/>
                  </a:moveTo>
                  <a:lnTo>
                    <a:pt x="5971975" y="0"/>
                  </a:lnTo>
                  <a:lnTo>
                    <a:pt x="6021415" y="3981"/>
                  </a:lnTo>
                  <a:lnTo>
                    <a:pt x="6068315" y="15509"/>
                  </a:lnTo>
                  <a:lnTo>
                    <a:pt x="6112048" y="33956"/>
                  </a:lnTo>
                  <a:lnTo>
                    <a:pt x="6151985" y="58697"/>
                  </a:lnTo>
                  <a:lnTo>
                    <a:pt x="6187500" y="89105"/>
                  </a:lnTo>
                  <a:lnTo>
                    <a:pt x="6217965" y="124553"/>
                  </a:lnTo>
                  <a:lnTo>
                    <a:pt x="6242753" y="164415"/>
                  </a:lnTo>
                  <a:lnTo>
                    <a:pt x="6261235" y="208065"/>
                  </a:lnTo>
                  <a:lnTo>
                    <a:pt x="6272785" y="254877"/>
                  </a:lnTo>
                  <a:lnTo>
                    <a:pt x="6276774" y="304223"/>
                  </a:lnTo>
                  <a:lnTo>
                    <a:pt x="6276774" y="2038925"/>
                  </a:lnTo>
                  <a:lnTo>
                    <a:pt x="6272785" y="2088272"/>
                  </a:lnTo>
                  <a:lnTo>
                    <a:pt x="6261235" y="2135084"/>
                  </a:lnTo>
                  <a:lnTo>
                    <a:pt x="6242753" y="2178734"/>
                  </a:lnTo>
                  <a:lnTo>
                    <a:pt x="6217966" y="2218596"/>
                  </a:lnTo>
                  <a:lnTo>
                    <a:pt x="6187500" y="2254044"/>
                  </a:lnTo>
                  <a:lnTo>
                    <a:pt x="6151985" y="2284452"/>
                  </a:lnTo>
                  <a:lnTo>
                    <a:pt x="6112048" y="2309193"/>
                  </a:lnTo>
                  <a:lnTo>
                    <a:pt x="6068315" y="2327640"/>
                  </a:lnTo>
                  <a:lnTo>
                    <a:pt x="6021415" y="2339168"/>
                  </a:lnTo>
                  <a:lnTo>
                    <a:pt x="5971975" y="2343150"/>
                  </a:lnTo>
                  <a:lnTo>
                    <a:pt x="304798" y="2343150"/>
                  </a:lnTo>
                  <a:lnTo>
                    <a:pt x="255358" y="2339168"/>
                  </a:lnTo>
                  <a:lnTo>
                    <a:pt x="208458" y="2327640"/>
                  </a:lnTo>
                  <a:lnTo>
                    <a:pt x="164725" y="2309193"/>
                  </a:lnTo>
                  <a:lnTo>
                    <a:pt x="124788" y="2284452"/>
                  </a:lnTo>
                  <a:lnTo>
                    <a:pt x="89273" y="2254044"/>
                  </a:lnTo>
                  <a:lnTo>
                    <a:pt x="58808" y="2218596"/>
                  </a:lnTo>
                  <a:lnTo>
                    <a:pt x="34020" y="2178734"/>
                  </a:lnTo>
                  <a:lnTo>
                    <a:pt x="15538" y="2135084"/>
                  </a:lnTo>
                  <a:lnTo>
                    <a:pt x="3989" y="2088272"/>
                  </a:lnTo>
                  <a:lnTo>
                    <a:pt x="0" y="2038925"/>
                  </a:lnTo>
                  <a:lnTo>
                    <a:pt x="0" y="304223"/>
                  </a:lnTo>
                  <a:lnTo>
                    <a:pt x="3989" y="254877"/>
                  </a:lnTo>
                  <a:lnTo>
                    <a:pt x="15538" y="208065"/>
                  </a:lnTo>
                  <a:lnTo>
                    <a:pt x="34020" y="164415"/>
                  </a:lnTo>
                  <a:lnTo>
                    <a:pt x="58808" y="124553"/>
                  </a:lnTo>
                  <a:lnTo>
                    <a:pt x="89273" y="89105"/>
                  </a:lnTo>
                  <a:lnTo>
                    <a:pt x="124788" y="58697"/>
                  </a:lnTo>
                  <a:lnTo>
                    <a:pt x="164725" y="33956"/>
                  </a:lnTo>
                  <a:lnTo>
                    <a:pt x="208458" y="15509"/>
                  </a:lnTo>
                  <a:lnTo>
                    <a:pt x="255358" y="3981"/>
                  </a:lnTo>
                  <a:lnTo>
                    <a:pt x="304798" y="0"/>
                  </a:lnTo>
                </a:path>
              </a:pathLst>
            </a:custGeom>
            <a:ln w="209213">
              <a:solidFill>
                <a:srgbClr val="0F67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358047" y="2496229"/>
              <a:ext cx="1241425" cy="1565910"/>
            </a:xfrm>
            <a:custGeom>
              <a:avLst/>
              <a:gdLst/>
              <a:ahLst/>
              <a:cxnLst/>
              <a:rect l="l" t="t" r="r" b="b"/>
              <a:pathLst>
                <a:path w="1241425" h="1565910">
                  <a:moveTo>
                    <a:pt x="1241066" y="1565877"/>
                  </a:moveTo>
                  <a:lnTo>
                    <a:pt x="0" y="1565877"/>
                  </a:lnTo>
                  <a:lnTo>
                    <a:pt x="0" y="0"/>
                  </a:lnTo>
                  <a:lnTo>
                    <a:pt x="1241066" y="0"/>
                  </a:lnTo>
                  <a:lnTo>
                    <a:pt x="1241066" y="15658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2480762" y="2228847"/>
            <a:ext cx="5111115" cy="171831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665"/>
              </a:spcBef>
            </a:pPr>
            <a:r>
              <a:rPr sz="2350" b="1" spc="-30" dirty="0">
                <a:solidFill>
                  <a:srgbClr val="333231"/>
                </a:solidFill>
                <a:latin typeface="Tahoma"/>
                <a:cs typeface="Tahoma"/>
              </a:rPr>
              <a:t>4.</a:t>
            </a:r>
            <a:r>
              <a:rPr sz="2350" b="1" spc="-50" dirty="0">
                <a:solidFill>
                  <a:srgbClr val="333231"/>
                </a:solidFill>
                <a:latin typeface="Tahoma"/>
                <a:cs typeface="Tahoma"/>
              </a:rPr>
              <a:t> </a:t>
            </a:r>
            <a:r>
              <a:rPr sz="2350" b="1" dirty="0">
                <a:solidFill>
                  <a:srgbClr val="333231"/>
                </a:solidFill>
                <a:latin typeface="Tahoma"/>
                <a:cs typeface="Tahoma"/>
              </a:rPr>
              <a:t>Actualización</a:t>
            </a:r>
            <a:r>
              <a:rPr sz="2350" b="1" spc="-40" dirty="0">
                <a:solidFill>
                  <a:srgbClr val="333231"/>
                </a:solidFill>
                <a:latin typeface="Tahoma"/>
                <a:cs typeface="Tahoma"/>
              </a:rPr>
              <a:t> </a:t>
            </a:r>
            <a:r>
              <a:rPr sz="2350" b="1" spc="55" dirty="0">
                <a:solidFill>
                  <a:srgbClr val="333231"/>
                </a:solidFill>
                <a:latin typeface="Tahoma"/>
                <a:cs typeface="Tahoma"/>
              </a:rPr>
              <a:t>de</a:t>
            </a:r>
            <a:r>
              <a:rPr sz="2350" b="1" spc="-35" dirty="0">
                <a:solidFill>
                  <a:srgbClr val="333231"/>
                </a:solidFill>
                <a:latin typeface="Tahoma"/>
                <a:cs typeface="Tahoma"/>
              </a:rPr>
              <a:t> </a:t>
            </a:r>
            <a:r>
              <a:rPr sz="2350" b="1" spc="-10" dirty="0">
                <a:solidFill>
                  <a:srgbClr val="333231"/>
                </a:solidFill>
                <a:latin typeface="Tahoma"/>
                <a:cs typeface="Tahoma"/>
              </a:rPr>
              <a:t>datos</a:t>
            </a:r>
            <a:endParaRPr sz="2350">
              <a:latin typeface="Tahoma"/>
              <a:cs typeface="Tahoma"/>
            </a:endParaRPr>
          </a:p>
          <a:p>
            <a:pPr marL="12700" marR="5080">
              <a:lnSpc>
                <a:spcPct val="104900"/>
              </a:lnSpc>
              <a:spcBef>
                <a:spcPts val="365"/>
              </a:spcBef>
            </a:pPr>
            <a:r>
              <a:rPr sz="1900" dirty="0">
                <a:solidFill>
                  <a:srgbClr val="231F20"/>
                </a:solidFill>
                <a:latin typeface="Verdana"/>
                <a:cs typeface="Verdana"/>
              </a:rPr>
              <a:t>Se</a:t>
            </a:r>
            <a:r>
              <a:rPr sz="1900" spc="-11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spc="-30" dirty="0">
                <a:solidFill>
                  <a:srgbClr val="231F20"/>
                </a:solidFill>
                <a:latin typeface="Verdana"/>
                <a:cs typeface="Verdana"/>
              </a:rPr>
              <a:t>definió</a:t>
            </a:r>
            <a:r>
              <a:rPr sz="1900" spc="-11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231F20"/>
                </a:solidFill>
                <a:latin typeface="Verdana"/>
                <a:cs typeface="Verdana"/>
              </a:rPr>
              <a:t>la</a:t>
            </a:r>
            <a:r>
              <a:rPr sz="1900" spc="-11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231F20"/>
                </a:solidFill>
                <a:latin typeface="Verdana"/>
                <a:cs typeface="Verdana"/>
              </a:rPr>
              <a:t>frecuencia</a:t>
            </a:r>
            <a:r>
              <a:rPr sz="1900" spc="-11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231F20"/>
                </a:solidFill>
                <a:latin typeface="Verdana"/>
                <a:cs typeface="Verdana"/>
              </a:rPr>
              <a:t>con</a:t>
            </a:r>
            <a:r>
              <a:rPr sz="1900" spc="-11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231F20"/>
                </a:solidFill>
                <a:latin typeface="Verdana"/>
                <a:cs typeface="Verdana"/>
              </a:rPr>
              <a:t>la</a:t>
            </a:r>
            <a:r>
              <a:rPr sz="1900" spc="-11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231F20"/>
                </a:solidFill>
                <a:latin typeface="Verdana"/>
                <a:cs typeface="Verdana"/>
              </a:rPr>
              <a:t>que</a:t>
            </a:r>
            <a:r>
              <a:rPr sz="1900" spc="-11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spc="45" dirty="0">
                <a:solidFill>
                  <a:srgbClr val="231F20"/>
                </a:solidFill>
                <a:latin typeface="Verdana"/>
                <a:cs typeface="Verdana"/>
              </a:rPr>
              <a:t>se </a:t>
            </a:r>
            <a:r>
              <a:rPr sz="1900" spc="-40" dirty="0">
                <a:solidFill>
                  <a:srgbClr val="231F20"/>
                </a:solidFill>
                <a:latin typeface="Verdana"/>
                <a:cs typeface="Verdana"/>
              </a:rPr>
              <a:t>actualizará</a:t>
            </a:r>
            <a:r>
              <a:rPr sz="1900" spc="-9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231F20"/>
                </a:solidFill>
                <a:latin typeface="Verdana"/>
                <a:cs typeface="Verdana"/>
              </a:rPr>
              <a:t>la</a:t>
            </a:r>
            <a:r>
              <a:rPr sz="1900" spc="-9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spc="-55" dirty="0">
                <a:solidFill>
                  <a:srgbClr val="231F20"/>
                </a:solidFill>
                <a:latin typeface="Verdana"/>
                <a:cs typeface="Verdana"/>
              </a:rPr>
              <a:t>información,</a:t>
            </a:r>
            <a:r>
              <a:rPr sz="1900" spc="-9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spc="-40" dirty="0">
                <a:solidFill>
                  <a:srgbClr val="231F20"/>
                </a:solidFill>
                <a:latin typeface="Verdana"/>
                <a:cs typeface="Verdana"/>
              </a:rPr>
              <a:t>permitiendo</a:t>
            </a:r>
            <a:r>
              <a:rPr sz="1900" spc="-9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spc="-25" dirty="0">
                <a:solidFill>
                  <a:srgbClr val="231F20"/>
                </a:solidFill>
                <a:latin typeface="Verdana"/>
                <a:cs typeface="Verdana"/>
              </a:rPr>
              <a:t>que </a:t>
            </a:r>
            <a:r>
              <a:rPr sz="1900" dirty="0">
                <a:solidFill>
                  <a:srgbClr val="231F20"/>
                </a:solidFill>
                <a:latin typeface="Verdana"/>
                <a:cs typeface="Verdana"/>
              </a:rPr>
              <a:t>los</a:t>
            </a:r>
            <a:r>
              <a:rPr sz="1900" spc="-9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spc="-30" dirty="0">
                <a:solidFill>
                  <a:srgbClr val="231F20"/>
                </a:solidFill>
                <a:latin typeface="Verdana"/>
                <a:cs typeface="Verdana"/>
              </a:rPr>
              <a:t>análisis</a:t>
            </a:r>
            <a:r>
              <a:rPr sz="1900" spc="-9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spc="-45" dirty="0">
                <a:solidFill>
                  <a:srgbClr val="231F20"/>
                </a:solidFill>
                <a:latin typeface="Verdana"/>
                <a:cs typeface="Verdana"/>
              </a:rPr>
              <a:t>reflejen</a:t>
            </a:r>
            <a:r>
              <a:rPr sz="1900" spc="-9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231F20"/>
                </a:solidFill>
                <a:latin typeface="Verdana"/>
                <a:cs typeface="Verdana"/>
              </a:rPr>
              <a:t>de</a:t>
            </a:r>
            <a:r>
              <a:rPr sz="1900" spc="-9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spc="-50" dirty="0">
                <a:solidFill>
                  <a:srgbClr val="231F20"/>
                </a:solidFill>
                <a:latin typeface="Verdana"/>
                <a:cs typeface="Verdana"/>
              </a:rPr>
              <a:t>forma</a:t>
            </a:r>
            <a:r>
              <a:rPr sz="1900" spc="-9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231F20"/>
                </a:solidFill>
                <a:latin typeface="Verdana"/>
                <a:cs typeface="Verdana"/>
              </a:rPr>
              <a:t>precisa</a:t>
            </a:r>
            <a:r>
              <a:rPr sz="1900" spc="-9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spc="-25" dirty="0">
                <a:solidFill>
                  <a:srgbClr val="231F20"/>
                </a:solidFill>
                <a:latin typeface="Verdana"/>
                <a:cs typeface="Verdana"/>
              </a:rPr>
              <a:t>la </a:t>
            </a:r>
            <a:r>
              <a:rPr sz="1900" spc="-20" dirty="0">
                <a:solidFill>
                  <a:srgbClr val="231F20"/>
                </a:solidFill>
                <a:latin typeface="Verdana"/>
                <a:cs typeface="Verdana"/>
              </a:rPr>
              <a:t>situación</a:t>
            </a:r>
            <a:r>
              <a:rPr sz="1900" spc="-11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231F20"/>
                </a:solidFill>
                <a:latin typeface="Verdana"/>
                <a:cs typeface="Verdana"/>
              </a:rPr>
              <a:t>actual</a:t>
            </a:r>
            <a:r>
              <a:rPr sz="1900" spc="-11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231F20"/>
                </a:solidFill>
                <a:latin typeface="Verdana"/>
                <a:cs typeface="Verdana"/>
              </a:rPr>
              <a:t>del</a:t>
            </a:r>
            <a:r>
              <a:rPr sz="1900" spc="-11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231F20"/>
                </a:solidFill>
                <a:latin typeface="Verdana"/>
                <a:cs typeface="Verdana"/>
              </a:rPr>
              <a:t>negocio.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1103251" y="4867274"/>
            <a:ext cx="7093584" cy="2953385"/>
            <a:chOff x="11103251" y="4867274"/>
            <a:chExt cx="7093584" cy="2953385"/>
          </a:xfrm>
        </p:grpSpPr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94684" y="7368388"/>
              <a:ext cx="6079525" cy="45200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1763400" y="4972049"/>
              <a:ext cx="6329680" cy="2475230"/>
            </a:xfrm>
            <a:custGeom>
              <a:avLst/>
              <a:gdLst/>
              <a:ahLst/>
              <a:cxnLst/>
              <a:rect l="l" t="t" r="r" b="b"/>
              <a:pathLst>
                <a:path w="6329680" h="2475229">
                  <a:moveTo>
                    <a:pt x="6024370" y="2474882"/>
                  </a:moveTo>
                  <a:lnTo>
                    <a:pt x="304799" y="2474882"/>
                  </a:lnTo>
                  <a:lnTo>
                    <a:pt x="255359" y="2470892"/>
                  </a:lnTo>
                  <a:lnTo>
                    <a:pt x="208459" y="2459343"/>
                  </a:lnTo>
                  <a:lnTo>
                    <a:pt x="164726" y="2440860"/>
                  </a:lnTo>
                  <a:lnTo>
                    <a:pt x="124789" y="2416073"/>
                  </a:lnTo>
                  <a:lnTo>
                    <a:pt x="89273" y="2385608"/>
                  </a:lnTo>
                  <a:lnTo>
                    <a:pt x="58808" y="2350093"/>
                  </a:lnTo>
                  <a:lnTo>
                    <a:pt x="34021" y="2310155"/>
                  </a:lnTo>
                  <a:lnTo>
                    <a:pt x="15538" y="2266422"/>
                  </a:lnTo>
                  <a:lnTo>
                    <a:pt x="3989" y="2219522"/>
                  </a:lnTo>
                  <a:lnTo>
                    <a:pt x="0" y="2170082"/>
                  </a:lnTo>
                  <a:lnTo>
                    <a:pt x="0" y="304799"/>
                  </a:lnTo>
                  <a:lnTo>
                    <a:pt x="3989" y="255359"/>
                  </a:lnTo>
                  <a:lnTo>
                    <a:pt x="15538" y="208459"/>
                  </a:lnTo>
                  <a:lnTo>
                    <a:pt x="34021" y="164726"/>
                  </a:lnTo>
                  <a:lnTo>
                    <a:pt x="58808" y="124789"/>
                  </a:lnTo>
                  <a:lnTo>
                    <a:pt x="89273" y="89273"/>
                  </a:lnTo>
                  <a:lnTo>
                    <a:pt x="124789" y="58808"/>
                  </a:lnTo>
                  <a:lnTo>
                    <a:pt x="164726" y="34021"/>
                  </a:lnTo>
                  <a:lnTo>
                    <a:pt x="208459" y="15538"/>
                  </a:lnTo>
                  <a:lnTo>
                    <a:pt x="255359" y="3989"/>
                  </a:lnTo>
                  <a:lnTo>
                    <a:pt x="304799" y="0"/>
                  </a:lnTo>
                  <a:lnTo>
                    <a:pt x="6024370" y="0"/>
                  </a:lnTo>
                  <a:lnTo>
                    <a:pt x="6073810" y="3989"/>
                  </a:lnTo>
                  <a:lnTo>
                    <a:pt x="6120710" y="15538"/>
                  </a:lnTo>
                  <a:lnTo>
                    <a:pt x="6164443" y="34021"/>
                  </a:lnTo>
                  <a:lnTo>
                    <a:pt x="6204381" y="58808"/>
                  </a:lnTo>
                  <a:lnTo>
                    <a:pt x="6239896" y="89273"/>
                  </a:lnTo>
                  <a:lnTo>
                    <a:pt x="6270361" y="124789"/>
                  </a:lnTo>
                  <a:lnTo>
                    <a:pt x="6295149" y="164726"/>
                  </a:lnTo>
                  <a:lnTo>
                    <a:pt x="6313631" y="208459"/>
                  </a:lnTo>
                  <a:lnTo>
                    <a:pt x="6325181" y="255359"/>
                  </a:lnTo>
                  <a:lnTo>
                    <a:pt x="6329170" y="304799"/>
                  </a:lnTo>
                  <a:lnTo>
                    <a:pt x="6329170" y="2170082"/>
                  </a:lnTo>
                  <a:lnTo>
                    <a:pt x="6325181" y="2219522"/>
                  </a:lnTo>
                  <a:lnTo>
                    <a:pt x="6313631" y="2266422"/>
                  </a:lnTo>
                  <a:lnTo>
                    <a:pt x="6295149" y="2310155"/>
                  </a:lnTo>
                  <a:lnTo>
                    <a:pt x="6270361" y="2350093"/>
                  </a:lnTo>
                  <a:lnTo>
                    <a:pt x="6239896" y="2385608"/>
                  </a:lnTo>
                  <a:lnTo>
                    <a:pt x="6204381" y="2416073"/>
                  </a:lnTo>
                  <a:lnTo>
                    <a:pt x="6164443" y="2440860"/>
                  </a:lnTo>
                  <a:lnTo>
                    <a:pt x="6120710" y="2459343"/>
                  </a:lnTo>
                  <a:lnTo>
                    <a:pt x="6073810" y="2470892"/>
                  </a:lnTo>
                  <a:lnTo>
                    <a:pt x="6024370" y="24748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763490" y="4972049"/>
              <a:ext cx="6328410" cy="2474595"/>
            </a:xfrm>
            <a:custGeom>
              <a:avLst/>
              <a:gdLst/>
              <a:ahLst/>
              <a:cxnLst/>
              <a:rect l="l" t="t" r="r" b="b"/>
              <a:pathLst>
                <a:path w="6328409" h="2474595">
                  <a:moveTo>
                    <a:pt x="304741" y="0"/>
                  </a:moveTo>
                  <a:lnTo>
                    <a:pt x="6023211" y="0"/>
                  </a:lnTo>
                  <a:lnTo>
                    <a:pt x="6072642" y="3988"/>
                  </a:lnTo>
                  <a:lnTo>
                    <a:pt x="6119533" y="15535"/>
                  </a:lnTo>
                  <a:lnTo>
                    <a:pt x="6163257" y="34014"/>
                  </a:lnTo>
                  <a:lnTo>
                    <a:pt x="6203187" y="58797"/>
                  </a:lnTo>
                  <a:lnTo>
                    <a:pt x="6238696" y="89256"/>
                  </a:lnTo>
                  <a:lnTo>
                    <a:pt x="6269155" y="124764"/>
                  </a:lnTo>
                  <a:lnTo>
                    <a:pt x="6293938" y="164694"/>
                  </a:lnTo>
                  <a:lnTo>
                    <a:pt x="6312417" y="208419"/>
                  </a:lnTo>
                  <a:lnTo>
                    <a:pt x="6323965" y="255310"/>
                  </a:lnTo>
                  <a:lnTo>
                    <a:pt x="6327954" y="304741"/>
                  </a:lnTo>
                  <a:lnTo>
                    <a:pt x="6327954" y="2169664"/>
                  </a:lnTo>
                  <a:lnTo>
                    <a:pt x="6323965" y="2219095"/>
                  </a:lnTo>
                  <a:lnTo>
                    <a:pt x="6312417" y="2265986"/>
                  </a:lnTo>
                  <a:lnTo>
                    <a:pt x="6293938" y="2309711"/>
                  </a:lnTo>
                  <a:lnTo>
                    <a:pt x="6269156" y="2349641"/>
                  </a:lnTo>
                  <a:lnTo>
                    <a:pt x="6238696" y="2385149"/>
                  </a:lnTo>
                  <a:lnTo>
                    <a:pt x="6203188" y="2415608"/>
                  </a:lnTo>
                  <a:lnTo>
                    <a:pt x="6163257" y="2440391"/>
                  </a:lnTo>
                  <a:lnTo>
                    <a:pt x="6119533" y="2458870"/>
                  </a:lnTo>
                  <a:lnTo>
                    <a:pt x="6072642" y="2470417"/>
                  </a:lnTo>
                  <a:lnTo>
                    <a:pt x="6023211" y="2474406"/>
                  </a:lnTo>
                  <a:lnTo>
                    <a:pt x="304741" y="2474405"/>
                  </a:lnTo>
                  <a:lnTo>
                    <a:pt x="255310" y="2470417"/>
                  </a:lnTo>
                  <a:lnTo>
                    <a:pt x="208419" y="2458869"/>
                  </a:lnTo>
                  <a:lnTo>
                    <a:pt x="164695" y="2440391"/>
                  </a:lnTo>
                  <a:lnTo>
                    <a:pt x="124764" y="2415608"/>
                  </a:lnTo>
                  <a:lnTo>
                    <a:pt x="89256" y="2385149"/>
                  </a:lnTo>
                  <a:lnTo>
                    <a:pt x="58797" y="2349640"/>
                  </a:lnTo>
                  <a:lnTo>
                    <a:pt x="34014" y="2309710"/>
                  </a:lnTo>
                  <a:lnTo>
                    <a:pt x="15535" y="2265986"/>
                  </a:lnTo>
                  <a:lnTo>
                    <a:pt x="3988" y="2219094"/>
                  </a:lnTo>
                  <a:lnTo>
                    <a:pt x="0" y="2169664"/>
                  </a:lnTo>
                  <a:lnTo>
                    <a:pt x="0" y="304741"/>
                  </a:lnTo>
                  <a:lnTo>
                    <a:pt x="3988" y="255310"/>
                  </a:lnTo>
                  <a:lnTo>
                    <a:pt x="15535" y="208419"/>
                  </a:lnTo>
                  <a:lnTo>
                    <a:pt x="34014" y="164695"/>
                  </a:lnTo>
                  <a:lnTo>
                    <a:pt x="58797" y="124765"/>
                  </a:lnTo>
                  <a:lnTo>
                    <a:pt x="89256" y="89256"/>
                  </a:lnTo>
                  <a:lnTo>
                    <a:pt x="124765" y="58797"/>
                  </a:lnTo>
                  <a:lnTo>
                    <a:pt x="164695" y="34014"/>
                  </a:lnTo>
                  <a:lnTo>
                    <a:pt x="208419" y="15536"/>
                  </a:lnTo>
                  <a:lnTo>
                    <a:pt x="255310" y="3988"/>
                  </a:lnTo>
                  <a:lnTo>
                    <a:pt x="304741" y="0"/>
                  </a:lnTo>
                </a:path>
              </a:pathLst>
            </a:custGeom>
            <a:ln w="209520">
              <a:solidFill>
                <a:srgbClr val="0F67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103251" y="5554676"/>
              <a:ext cx="1450340" cy="1580515"/>
            </a:xfrm>
            <a:custGeom>
              <a:avLst/>
              <a:gdLst/>
              <a:ahLst/>
              <a:cxnLst/>
              <a:rect l="l" t="t" r="r" b="b"/>
              <a:pathLst>
                <a:path w="1450340" h="1580515">
                  <a:moveTo>
                    <a:pt x="1450028" y="1580304"/>
                  </a:moveTo>
                  <a:lnTo>
                    <a:pt x="0" y="1580304"/>
                  </a:lnTo>
                  <a:lnTo>
                    <a:pt x="0" y="0"/>
                  </a:lnTo>
                  <a:lnTo>
                    <a:pt x="1450028" y="0"/>
                  </a:lnTo>
                  <a:lnTo>
                    <a:pt x="1450028" y="15803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2595941" y="5227661"/>
            <a:ext cx="5256530" cy="1823085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080"/>
              </a:spcBef>
            </a:pPr>
            <a:r>
              <a:rPr sz="2350" b="1" dirty="0">
                <a:solidFill>
                  <a:srgbClr val="333231"/>
                </a:solidFill>
                <a:latin typeface="Tahoma"/>
                <a:cs typeface="Tahoma"/>
              </a:rPr>
              <a:t>5.</a:t>
            </a:r>
            <a:r>
              <a:rPr sz="2350" b="1" spc="-40" dirty="0">
                <a:solidFill>
                  <a:srgbClr val="333231"/>
                </a:solidFill>
                <a:latin typeface="Tahoma"/>
                <a:cs typeface="Tahoma"/>
              </a:rPr>
              <a:t> </a:t>
            </a:r>
            <a:r>
              <a:rPr sz="2350" b="1" dirty="0">
                <a:solidFill>
                  <a:srgbClr val="333231"/>
                </a:solidFill>
                <a:latin typeface="Tahoma"/>
                <a:cs typeface="Tahoma"/>
              </a:rPr>
              <a:t>Visualización</a:t>
            </a:r>
            <a:r>
              <a:rPr sz="2350" b="1" spc="-30" dirty="0">
                <a:solidFill>
                  <a:srgbClr val="333231"/>
                </a:solidFill>
                <a:latin typeface="Tahoma"/>
                <a:cs typeface="Tahoma"/>
              </a:rPr>
              <a:t> </a:t>
            </a:r>
            <a:r>
              <a:rPr sz="2350" b="1" spc="70" dirty="0">
                <a:solidFill>
                  <a:srgbClr val="333231"/>
                </a:solidFill>
                <a:latin typeface="Tahoma"/>
                <a:cs typeface="Tahoma"/>
              </a:rPr>
              <a:t>de</a:t>
            </a:r>
            <a:r>
              <a:rPr sz="2350" b="1" spc="-30" dirty="0">
                <a:solidFill>
                  <a:srgbClr val="333231"/>
                </a:solidFill>
                <a:latin typeface="Tahoma"/>
                <a:cs typeface="Tahoma"/>
              </a:rPr>
              <a:t> </a:t>
            </a:r>
            <a:r>
              <a:rPr sz="2350" b="1" spc="-10" dirty="0">
                <a:solidFill>
                  <a:srgbClr val="333231"/>
                </a:solidFill>
                <a:latin typeface="Tahoma"/>
                <a:cs typeface="Tahoma"/>
              </a:rPr>
              <a:t>información</a:t>
            </a:r>
            <a:endParaRPr sz="2350">
              <a:latin typeface="Tahoma"/>
              <a:cs typeface="Tahoma"/>
            </a:endParaRPr>
          </a:p>
          <a:p>
            <a:pPr marL="12700" marR="5080">
              <a:lnSpc>
                <a:spcPct val="103099"/>
              </a:lnSpc>
              <a:spcBef>
                <a:spcPts val="700"/>
              </a:spcBef>
            </a:pPr>
            <a:r>
              <a:rPr sz="1950" dirty="0">
                <a:solidFill>
                  <a:srgbClr val="231F20"/>
                </a:solidFill>
                <a:latin typeface="Verdana"/>
                <a:cs typeface="Verdana"/>
              </a:rPr>
              <a:t>Se</a:t>
            </a:r>
            <a:r>
              <a:rPr sz="1950" spc="-1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spc="-50" dirty="0">
                <a:solidFill>
                  <a:srgbClr val="231F20"/>
                </a:solidFill>
                <a:latin typeface="Verdana"/>
                <a:cs typeface="Verdana"/>
              </a:rPr>
              <a:t>construyeron</a:t>
            </a:r>
            <a:r>
              <a:rPr sz="1950" spc="-9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spc="-30" dirty="0">
                <a:solidFill>
                  <a:srgbClr val="231F20"/>
                </a:solidFill>
                <a:latin typeface="Verdana"/>
                <a:cs typeface="Verdana"/>
              </a:rPr>
              <a:t>tableros</a:t>
            </a:r>
            <a:r>
              <a:rPr sz="1950" spc="-9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spc="-55" dirty="0">
                <a:solidFill>
                  <a:srgbClr val="231F20"/>
                </a:solidFill>
                <a:latin typeface="Verdana"/>
                <a:cs typeface="Verdana"/>
              </a:rPr>
              <a:t>interactivos</a:t>
            </a:r>
            <a:r>
              <a:rPr sz="1950" spc="-1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spc="-50" dirty="0">
                <a:solidFill>
                  <a:srgbClr val="231F20"/>
                </a:solidFill>
                <a:latin typeface="Verdana"/>
                <a:cs typeface="Verdana"/>
              </a:rPr>
              <a:t>y </a:t>
            </a:r>
            <a:r>
              <a:rPr sz="1950" spc="-10" dirty="0">
                <a:solidFill>
                  <a:srgbClr val="231F20"/>
                </a:solidFill>
                <a:latin typeface="Verdana"/>
                <a:cs typeface="Verdana"/>
              </a:rPr>
              <a:t>gráficos</a:t>
            </a:r>
            <a:r>
              <a:rPr sz="1950" spc="-11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spc="-20" dirty="0">
                <a:solidFill>
                  <a:srgbClr val="231F20"/>
                </a:solidFill>
                <a:latin typeface="Verdana"/>
                <a:cs typeface="Verdana"/>
              </a:rPr>
              <a:t>que</a:t>
            </a:r>
            <a:r>
              <a:rPr sz="1950" spc="-11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spc="-80" dirty="0">
                <a:solidFill>
                  <a:srgbClr val="231F20"/>
                </a:solidFill>
                <a:latin typeface="Verdana"/>
                <a:cs typeface="Verdana"/>
              </a:rPr>
              <a:t>permitan</a:t>
            </a:r>
            <a:r>
              <a:rPr sz="1950" spc="-11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spc="-60" dirty="0">
                <a:solidFill>
                  <a:srgbClr val="231F20"/>
                </a:solidFill>
                <a:latin typeface="Verdana"/>
                <a:cs typeface="Verdana"/>
              </a:rPr>
              <a:t>explorar</a:t>
            </a:r>
            <a:r>
              <a:rPr sz="1950" spc="-11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231F20"/>
                </a:solidFill>
                <a:latin typeface="Verdana"/>
                <a:cs typeface="Verdana"/>
              </a:rPr>
              <a:t>los</a:t>
            </a:r>
            <a:r>
              <a:rPr sz="1950" spc="-11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231F20"/>
                </a:solidFill>
                <a:latin typeface="Verdana"/>
                <a:cs typeface="Verdana"/>
              </a:rPr>
              <a:t>datos </a:t>
            </a:r>
            <a:r>
              <a:rPr sz="1950" spc="-40" dirty="0">
                <a:solidFill>
                  <a:srgbClr val="231F20"/>
                </a:solidFill>
                <a:latin typeface="Verdana"/>
                <a:cs typeface="Verdana"/>
              </a:rPr>
              <a:t>fácilmente</a:t>
            </a:r>
            <a:r>
              <a:rPr sz="1950" spc="-12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spc="-100" dirty="0">
                <a:solidFill>
                  <a:srgbClr val="231F20"/>
                </a:solidFill>
                <a:latin typeface="Verdana"/>
                <a:cs typeface="Verdana"/>
              </a:rPr>
              <a:t>y</a:t>
            </a:r>
            <a:r>
              <a:rPr sz="1950" spc="-12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spc="-35" dirty="0">
                <a:solidFill>
                  <a:srgbClr val="231F20"/>
                </a:solidFill>
                <a:latin typeface="Verdana"/>
                <a:cs typeface="Verdana"/>
              </a:rPr>
              <a:t>descubrir</a:t>
            </a:r>
            <a:r>
              <a:rPr sz="1950" spc="-12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spc="-55" dirty="0">
                <a:solidFill>
                  <a:srgbClr val="231F20"/>
                </a:solidFill>
                <a:latin typeface="Verdana"/>
                <a:cs typeface="Verdana"/>
              </a:rPr>
              <a:t>insights</a:t>
            </a:r>
            <a:r>
              <a:rPr sz="1950" spc="-12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spc="-40" dirty="0">
                <a:solidFill>
                  <a:srgbClr val="231F20"/>
                </a:solidFill>
                <a:latin typeface="Verdana"/>
                <a:cs typeface="Verdana"/>
              </a:rPr>
              <a:t>útiles</a:t>
            </a:r>
            <a:r>
              <a:rPr sz="1950" spc="-12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spc="-70" dirty="0">
                <a:solidFill>
                  <a:srgbClr val="231F20"/>
                </a:solidFill>
                <a:latin typeface="Verdana"/>
                <a:cs typeface="Verdana"/>
              </a:rPr>
              <a:t>para</a:t>
            </a:r>
            <a:r>
              <a:rPr sz="1950" spc="-12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spc="-25" dirty="0">
                <a:solidFill>
                  <a:srgbClr val="231F20"/>
                </a:solidFill>
                <a:latin typeface="Verdana"/>
                <a:cs typeface="Verdana"/>
              </a:rPr>
              <a:t>la </a:t>
            </a:r>
            <a:r>
              <a:rPr sz="1950" spc="-70" dirty="0">
                <a:solidFill>
                  <a:srgbClr val="231F20"/>
                </a:solidFill>
                <a:latin typeface="Verdana"/>
                <a:cs typeface="Verdana"/>
              </a:rPr>
              <a:t>toma</a:t>
            </a:r>
            <a:r>
              <a:rPr sz="1950" spc="-13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231F20"/>
                </a:solidFill>
                <a:latin typeface="Verdana"/>
                <a:cs typeface="Verdana"/>
              </a:rPr>
              <a:t>de</a:t>
            </a:r>
            <a:r>
              <a:rPr sz="1950" spc="-13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231F20"/>
                </a:solidFill>
                <a:latin typeface="Verdana"/>
                <a:cs typeface="Verdana"/>
              </a:rPr>
              <a:t>decisiones.</a:t>
            </a:r>
            <a:endParaRPr sz="1950">
              <a:latin typeface="Verdana"/>
              <a:cs typeface="Verdan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272965" y="2728131"/>
            <a:ext cx="14015085" cy="7559040"/>
            <a:chOff x="4272965" y="2728131"/>
            <a:chExt cx="14015085" cy="7559040"/>
          </a:xfrm>
        </p:grpSpPr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75036" y="2728131"/>
              <a:ext cx="860794" cy="103607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272953" y="5433224"/>
              <a:ext cx="1214755" cy="1217295"/>
            </a:xfrm>
            <a:custGeom>
              <a:avLst/>
              <a:gdLst/>
              <a:ahLst/>
              <a:cxnLst/>
              <a:rect l="l" t="t" r="r" b="b"/>
              <a:pathLst>
                <a:path w="1214754" h="1217295">
                  <a:moveTo>
                    <a:pt x="775576" y="1179334"/>
                  </a:moveTo>
                  <a:lnTo>
                    <a:pt x="767016" y="1136637"/>
                  </a:lnTo>
                  <a:lnTo>
                    <a:pt x="747661" y="1094663"/>
                  </a:lnTo>
                  <a:lnTo>
                    <a:pt x="719607" y="1055890"/>
                  </a:lnTo>
                  <a:lnTo>
                    <a:pt x="684999" y="1022781"/>
                  </a:lnTo>
                  <a:lnTo>
                    <a:pt x="645922" y="997813"/>
                  </a:lnTo>
                  <a:lnTo>
                    <a:pt x="604481" y="983488"/>
                  </a:lnTo>
                  <a:lnTo>
                    <a:pt x="591908" y="998474"/>
                  </a:lnTo>
                  <a:lnTo>
                    <a:pt x="579577" y="1000417"/>
                  </a:lnTo>
                  <a:lnTo>
                    <a:pt x="567410" y="993648"/>
                  </a:lnTo>
                  <a:lnTo>
                    <a:pt x="555332" y="982522"/>
                  </a:lnTo>
                  <a:lnTo>
                    <a:pt x="508177" y="1004887"/>
                  </a:lnTo>
                  <a:lnTo>
                    <a:pt x="466953" y="1033157"/>
                  </a:lnTo>
                  <a:lnTo>
                    <a:pt x="432523" y="1068374"/>
                  </a:lnTo>
                  <a:lnTo>
                    <a:pt x="405726" y="1111618"/>
                  </a:lnTo>
                  <a:lnTo>
                    <a:pt x="387438" y="1163929"/>
                  </a:lnTo>
                  <a:lnTo>
                    <a:pt x="371894" y="1114526"/>
                  </a:lnTo>
                  <a:lnTo>
                    <a:pt x="348043" y="1073416"/>
                  </a:lnTo>
                  <a:lnTo>
                    <a:pt x="316992" y="1039596"/>
                  </a:lnTo>
                  <a:lnTo>
                    <a:pt x="279857" y="1012088"/>
                  </a:lnTo>
                  <a:lnTo>
                    <a:pt x="237718" y="989901"/>
                  </a:lnTo>
                  <a:lnTo>
                    <a:pt x="219036" y="987285"/>
                  </a:lnTo>
                  <a:lnTo>
                    <a:pt x="198475" y="990346"/>
                  </a:lnTo>
                  <a:lnTo>
                    <a:pt x="177241" y="992047"/>
                  </a:lnTo>
                  <a:lnTo>
                    <a:pt x="112522" y="1006144"/>
                  </a:lnTo>
                  <a:lnTo>
                    <a:pt x="71678" y="1039596"/>
                  </a:lnTo>
                  <a:lnTo>
                    <a:pt x="37299" y="1081722"/>
                  </a:lnTo>
                  <a:lnTo>
                    <a:pt x="12661" y="1128534"/>
                  </a:lnTo>
                  <a:lnTo>
                    <a:pt x="1028" y="1176070"/>
                  </a:lnTo>
                  <a:lnTo>
                    <a:pt x="0" y="1191145"/>
                  </a:lnTo>
                  <a:lnTo>
                    <a:pt x="1638" y="1197444"/>
                  </a:lnTo>
                  <a:lnTo>
                    <a:pt x="6515" y="1200619"/>
                  </a:lnTo>
                  <a:lnTo>
                    <a:pt x="23126" y="1202613"/>
                  </a:lnTo>
                  <a:lnTo>
                    <a:pt x="39941" y="1203540"/>
                  </a:lnTo>
                  <a:lnTo>
                    <a:pt x="56705" y="1203134"/>
                  </a:lnTo>
                  <a:lnTo>
                    <a:pt x="73139" y="1201102"/>
                  </a:lnTo>
                  <a:lnTo>
                    <a:pt x="78778" y="1196949"/>
                  </a:lnTo>
                  <a:lnTo>
                    <a:pt x="79717" y="1189139"/>
                  </a:lnTo>
                  <a:lnTo>
                    <a:pt x="78905" y="1179791"/>
                  </a:lnTo>
                  <a:lnTo>
                    <a:pt x="79286" y="1171041"/>
                  </a:lnTo>
                  <a:lnTo>
                    <a:pt x="80886" y="1163916"/>
                  </a:lnTo>
                  <a:lnTo>
                    <a:pt x="82905" y="1156601"/>
                  </a:lnTo>
                  <a:lnTo>
                    <a:pt x="86474" y="1149172"/>
                  </a:lnTo>
                  <a:lnTo>
                    <a:pt x="92735" y="1141679"/>
                  </a:lnTo>
                  <a:lnTo>
                    <a:pt x="93116" y="1170000"/>
                  </a:lnTo>
                  <a:lnTo>
                    <a:pt x="92494" y="1178280"/>
                  </a:lnTo>
                  <a:lnTo>
                    <a:pt x="92684" y="1191234"/>
                  </a:lnTo>
                  <a:lnTo>
                    <a:pt x="97205" y="1199108"/>
                  </a:lnTo>
                  <a:lnTo>
                    <a:pt x="105879" y="1202791"/>
                  </a:lnTo>
                  <a:lnTo>
                    <a:pt x="118529" y="1203147"/>
                  </a:lnTo>
                  <a:lnTo>
                    <a:pt x="135737" y="1202423"/>
                  </a:lnTo>
                  <a:lnTo>
                    <a:pt x="153187" y="1202372"/>
                  </a:lnTo>
                  <a:lnTo>
                    <a:pt x="189560" y="1202778"/>
                  </a:lnTo>
                  <a:lnTo>
                    <a:pt x="173977" y="1160881"/>
                  </a:lnTo>
                  <a:lnTo>
                    <a:pt x="176555" y="1120140"/>
                  </a:lnTo>
                  <a:lnTo>
                    <a:pt x="186677" y="1080020"/>
                  </a:lnTo>
                  <a:lnTo>
                    <a:pt x="193725" y="1039977"/>
                  </a:lnTo>
                  <a:lnTo>
                    <a:pt x="202285" y="1079563"/>
                  </a:lnTo>
                  <a:lnTo>
                    <a:pt x="212471" y="1118984"/>
                  </a:lnTo>
                  <a:lnTo>
                    <a:pt x="215341" y="1158862"/>
                  </a:lnTo>
                  <a:lnTo>
                    <a:pt x="201930" y="1199794"/>
                  </a:lnTo>
                  <a:lnTo>
                    <a:pt x="251345" y="1205458"/>
                  </a:lnTo>
                  <a:lnTo>
                    <a:pt x="278333" y="1201051"/>
                  </a:lnTo>
                  <a:lnTo>
                    <a:pt x="291261" y="1181519"/>
                  </a:lnTo>
                  <a:lnTo>
                    <a:pt x="298488" y="1141831"/>
                  </a:lnTo>
                  <a:lnTo>
                    <a:pt x="304469" y="1152436"/>
                  </a:lnTo>
                  <a:lnTo>
                    <a:pt x="308470" y="1162735"/>
                  </a:lnTo>
                  <a:lnTo>
                    <a:pt x="310502" y="1172908"/>
                  </a:lnTo>
                  <a:lnTo>
                    <a:pt x="310565" y="1183132"/>
                  </a:lnTo>
                  <a:lnTo>
                    <a:pt x="310946" y="1193330"/>
                  </a:lnTo>
                  <a:lnTo>
                    <a:pt x="314439" y="1199527"/>
                  </a:lnTo>
                  <a:lnTo>
                    <a:pt x="321132" y="1202524"/>
                  </a:lnTo>
                  <a:lnTo>
                    <a:pt x="331152" y="1203134"/>
                  </a:lnTo>
                  <a:lnTo>
                    <a:pt x="359371" y="1202563"/>
                  </a:lnTo>
                  <a:lnTo>
                    <a:pt x="387604" y="1202397"/>
                  </a:lnTo>
                  <a:lnTo>
                    <a:pt x="444055" y="1203071"/>
                  </a:lnTo>
                  <a:lnTo>
                    <a:pt x="453567" y="1202626"/>
                  </a:lnTo>
                  <a:lnTo>
                    <a:pt x="460298" y="1200073"/>
                  </a:lnTo>
                  <a:lnTo>
                    <a:pt x="464337" y="1194193"/>
                  </a:lnTo>
                  <a:lnTo>
                    <a:pt x="465810" y="1183767"/>
                  </a:lnTo>
                  <a:lnTo>
                    <a:pt x="465899" y="1173416"/>
                  </a:lnTo>
                  <a:lnTo>
                    <a:pt x="467156" y="1162545"/>
                  </a:lnTo>
                  <a:lnTo>
                    <a:pt x="471576" y="1152156"/>
                  </a:lnTo>
                  <a:lnTo>
                    <a:pt x="481152" y="1143241"/>
                  </a:lnTo>
                  <a:lnTo>
                    <a:pt x="481164" y="1203172"/>
                  </a:lnTo>
                  <a:lnTo>
                    <a:pt x="491718" y="1202715"/>
                  </a:lnTo>
                  <a:lnTo>
                    <a:pt x="512495" y="1202575"/>
                  </a:lnTo>
                  <a:lnTo>
                    <a:pt x="533209" y="1203083"/>
                  </a:lnTo>
                  <a:lnTo>
                    <a:pt x="553669" y="1202867"/>
                  </a:lnTo>
                  <a:lnTo>
                    <a:pt x="573684" y="1200556"/>
                  </a:lnTo>
                  <a:lnTo>
                    <a:pt x="561733" y="1154303"/>
                  </a:lnTo>
                  <a:lnTo>
                    <a:pt x="565226" y="1109675"/>
                  </a:lnTo>
                  <a:lnTo>
                    <a:pt x="574814" y="1065872"/>
                  </a:lnTo>
                  <a:lnTo>
                    <a:pt x="581190" y="1022172"/>
                  </a:lnTo>
                  <a:lnTo>
                    <a:pt x="584746" y="1032002"/>
                  </a:lnTo>
                  <a:lnTo>
                    <a:pt x="587641" y="1041768"/>
                  </a:lnTo>
                  <a:lnTo>
                    <a:pt x="589584" y="1051521"/>
                  </a:lnTo>
                  <a:lnTo>
                    <a:pt x="590283" y="1061250"/>
                  </a:lnTo>
                  <a:lnTo>
                    <a:pt x="594855" y="1096365"/>
                  </a:lnTo>
                  <a:lnTo>
                    <a:pt x="602068" y="1131646"/>
                  </a:lnTo>
                  <a:lnTo>
                    <a:pt x="601929" y="1167130"/>
                  </a:lnTo>
                  <a:lnTo>
                    <a:pt x="584428" y="1202804"/>
                  </a:lnTo>
                  <a:lnTo>
                    <a:pt x="621563" y="1202804"/>
                  </a:lnTo>
                  <a:lnTo>
                    <a:pt x="656386" y="1201902"/>
                  </a:lnTo>
                  <a:lnTo>
                    <a:pt x="674611" y="1195578"/>
                  </a:lnTo>
                  <a:lnTo>
                    <a:pt x="682218" y="1178420"/>
                  </a:lnTo>
                  <a:lnTo>
                    <a:pt x="685139" y="1144993"/>
                  </a:lnTo>
                  <a:lnTo>
                    <a:pt x="690956" y="1150785"/>
                  </a:lnTo>
                  <a:lnTo>
                    <a:pt x="694563" y="1157439"/>
                  </a:lnTo>
                  <a:lnTo>
                    <a:pt x="696150" y="1164590"/>
                  </a:lnTo>
                  <a:lnTo>
                    <a:pt x="695858" y="1171879"/>
                  </a:lnTo>
                  <a:lnTo>
                    <a:pt x="695871" y="1189723"/>
                  </a:lnTo>
                  <a:lnTo>
                    <a:pt x="702462" y="1199730"/>
                  </a:lnTo>
                  <a:lnTo>
                    <a:pt x="714425" y="1203591"/>
                  </a:lnTo>
                  <a:lnTo>
                    <a:pt x="730592" y="1202982"/>
                  </a:lnTo>
                  <a:lnTo>
                    <a:pt x="737616" y="1202067"/>
                  </a:lnTo>
                  <a:lnTo>
                    <a:pt x="744931" y="1202029"/>
                  </a:lnTo>
                  <a:lnTo>
                    <a:pt x="751928" y="1202982"/>
                  </a:lnTo>
                  <a:lnTo>
                    <a:pt x="763727" y="1203083"/>
                  </a:lnTo>
                  <a:lnTo>
                    <a:pt x="771232" y="1199299"/>
                  </a:lnTo>
                  <a:lnTo>
                    <a:pt x="774992" y="1191450"/>
                  </a:lnTo>
                  <a:lnTo>
                    <a:pt x="775576" y="1179334"/>
                  </a:lnTo>
                  <a:close/>
                </a:path>
                <a:path w="1214754" h="1217295">
                  <a:moveTo>
                    <a:pt x="1214653" y="542963"/>
                  </a:moveTo>
                  <a:lnTo>
                    <a:pt x="1214577" y="541489"/>
                  </a:lnTo>
                  <a:lnTo>
                    <a:pt x="1211783" y="486460"/>
                  </a:lnTo>
                  <a:lnTo>
                    <a:pt x="1204925" y="461225"/>
                  </a:lnTo>
                  <a:lnTo>
                    <a:pt x="1198422" y="437311"/>
                  </a:lnTo>
                  <a:lnTo>
                    <a:pt x="1176883" y="394982"/>
                  </a:lnTo>
                  <a:lnTo>
                    <a:pt x="1148359" y="358521"/>
                  </a:lnTo>
                  <a:lnTo>
                    <a:pt x="1117828" y="330415"/>
                  </a:lnTo>
                  <a:lnTo>
                    <a:pt x="1117828" y="526796"/>
                  </a:lnTo>
                  <a:lnTo>
                    <a:pt x="1113015" y="557263"/>
                  </a:lnTo>
                  <a:lnTo>
                    <a:pt x="1101763" y="587108"/>
                  </a:lnTo>
                  <a:lnTo>
                    <a:pt x="1101763" y="541489"/>
                  </a:lnTo>
                  <a:lnTo>
                    <a:pt x="1101763" y="461225"/>
                  </a:lnTo>
                  <a:lnTo>
                    <a:pt x="1114615" y="495007"/>
                  </a:lnTo>
                  <a:lnTo>
                    <a:pt x="1117828" y="526796"/>
                  </a:lnTo>
                  <a:lnTo>
                    <a:pt x="1117828" y="330415"/>
                  </a:lnTo>
                  <a:lnTo>
                    <a:pt x="1114031" y="326910"/>
                  </a:lnTo>
                  <a:lnTo>
                    <a:pt x="1092441" y="311543"/>
                  </a:lnTo>
                  <a:lnTo>
                    <a:pt x="1075093" y="299186"/>
                  </a:lnTo>
                  <a:lnTo>
                    <a:pt x="1066177" y="293966"/>
                  </a:lnTo>
                  <a:lnTo>
                    <a:pt x="1061808" y="291401"/>
                  </a:lnTo>
                  <a:lnTo>
                    <a:pt x="1032725" y="274370"/>
                  </a:lnTo>
                  <a:lnTo>
                    <a:pt x="1019848" y="268605"/>
                  </a:lnTo>
                  <a:lnTo>
                    <a:pt x="1007745" y="266738"/>
                  </a:lnTo>
                  <a:lnTo>
                    <a:pt x="1001801" y="268706"/>
                  </a:lnTo>
                  <a:lnTo>
                    <a:pt x="1001801" y="491401"/>
                  </a:lnTo>
                  <a:lnTo>
                    <a:pt x="996835" y="509917"/>
                  </a:lnTo>
                  <a:lnTo>
                    <a:pt x="987044" y="526326"/>
                  </a:lnTo>
                  <a:lnTo>
                    <a:pt x="973632" y="541489"/>
                  </a:lnTo>
                  <a:lnTo>
                    <a:pt x="958532" y="525487"/>
                  </a:lnTo>
                  <a:lnTo>
                    <a:pt x="948753" y="507771"/>
                  </a:lnTo>
                  <a:lnTo>
                    <a:pt x="944676" y="487705"/>
                  </a:lnTo>
                  <a:lnTo>
                    <a:pt x="944791" y="486460"/>
                  </a:lnTo>
                  <a:lnTo>
                    <a:pt x="946708" y="464667"/>
                  </a:lnTo>
                  <a:lnTo>
                    <a:pt x="953846" y="426859"/>
                  </a:lnTo>
                  <a:lnTo>
                    <a:pt x="959573" y="390677"/>
                  </a:lnTo>
                  <a:lnTo>
                    <a:pt x="959916" y="388518"/>
                  </a:lnTo>
                  <a:lnTo>
                    <a:pt x="961834" y="375285"/>
                  </a:lnTo>
                  <a:lnTo>
                    <a:pt x="965390" y="350659"/>
                  </a:lnTo>
                  <a:lnTo>
                    <a:pt x="971029" y="312547"/>
                  </a:lnTo>
                  <a:lnTo>
                    <a:pt x="975360" y="311543"/>
                  </a:lnTo>
                  <a:lnTo>
                    <a:pt x="981367" y="351193"/>
                  </a:lnTo>
                  <a:lnTo>
                    <a:pt x="987323" y="391121"/>
                  </a:lnTo>
                  <a:lnTo>
                    <a:pt x="993571" y="430453"/>
                  </a:lnTo>
                  <a:lnTo>
                    <a:pt x="1000683" y="469887"/>
                  </a:lnTo>
                  <a:lnTo>
                    <a:pt x="1001801" y="491401"/>
                  </a:lnTo>
                  <a:lnTo>
                    <a:pt x="1001801" y="268706"/>
                  </a:lnTo>
                  <a:lnTo>
                    <a:pt x="996492" y="270459"/>
                  </a:lnTo>
                  <a:lnTo>
                    <a:pt x="986205" y="281432"/>
                  </a:lnTo>
                  <a:lnTo>
                    <a:pt x="980300" y="288467"/>
                  </a:lnTo>
                  <a:lnTo>
                    <a:pt x="974077" y="291401"/>
                  </a:lnTo>
                  <a:lnTo>
                    <a:pt x="967663" y="289547"/>
                  </a:lnTo>
                  <a:lnTo>
                    <a:pt x="961161" y="282219"/>
                  </a:lnTo>
                  <a:lnTo>
                    <a:pt x="950480" y="270459"/>
                  </a:lnTo>
                  <a:lnTo>
                    <a:pt x="938771" y="266293"/>
                  </a:lnTo>
                  <a:lnTo>
                    <a:pt x="926033" y="268198"/>
                  </a:lnTo>
                  <a:lnTo>
                    <a:pt x="912406" y="274713"/>
                  </a:lnTo>
                  <a:lnTo>
                    <a:pt x="905090" y="278688"/>
                  </a:lnTo>
                  <a:lnTo>
                    <a:pt x="897559" y="282219"/>
                  </a:lnTo>
                  <a:lnTo>
                    <a:pt x="889812" y="285483"/>
                  </a:lnTo>
                  <a:lnTo>
                    <a:pt x="882256" y="288467"/>
                  </a:lnTo>
                  <a:lnTo>
                    <a:pt x="882688" y="288467"/>
                  </a:lnTo>
                  <a:lnTo>
                    <a:pt x="840473" y="293966"/>
                  </a:lnTo>
                  <a:lnTo>
                    <a:pt x="803148" y="280174"/>
                  </a:lnTo>
                  <a:lnTo>
                    <a:pt x="776224" y="251307"/>
                  </a:lnTo>
                  <a:lnTo>
                    <a:pt x="765873" y="211480"/>
                  </a:lnTo>
                  <a:lnTo>
                    <a:pt x="765784" y="198818"/>
                  </a:lnTo>
                  <a:lnTo>
                    <a:pt x="765670" y="184619"/>
                  </a:lnTo>
                  <a:lnTo>
                    <a:pt x="765644" y="181724"/>
                  </a:lnTo>
                  <a:lnTo>
                    <a:pt x="765530" y="171462"/>
                  </a:lnTo>
                  <a:lnTo>
                    <a:pt x="765378" y="158305"/>
                  </a:lnTo>
                  <a:lnTo>
                    <a:pt x="765352" y="122212"/>
                  </a:lnTo>
                  <a:lnTo>
                    <a:pt x="764832" y="62547"/>
                  </a:lnTo>
                  <a:lnTo>
                    <a:pt x="739851" y="16065"/>
                  </a:lnTo>
                  <a:lnTo>
                    <a:pt x="720686" y="3911"/>
                  </a:lnTo>
                  <a:lnTo>
                    <a:pt x="720686" y="365518"/>
                  </a:lnTo>
                  <a:lnTo>
                    <a:pt x="720585" y="378625"/>
                  </a:lnTo>
                  <a:lnTo>
                    <a:pt x="720458" y="394563"/>
                  </a:lnTo>
                  <a:lnTo>
                    <a:pt x="720331" y="410184"/>
                  </a:lnTo>
                  <a:lnTo>
                    <a:pt x="720217" y="618871"/>
                  </a:lnTo>
                  <a:lnTo>
                    <a:pt x="718693" y="639800"/>
                  </a:lnTo>
                  <a:lnTo>
                    <a:pt x="712749" y="652195"/>
                  </a:lnTo>
                  <a:lnTo>
                    <a:pt x="700303" y="658101"/>
                  </a:lnTo>
                  <a:lnTo>
                    <a:pt x="680491" y="659536"/>
                  </a:lnTo>
                  <a:lnTo>
                    <a:pt x="95110" y="659536"/>
                  </a:lnTo>
                  <a:lnTo>
                    <a:pt x="57175" y="639178"/>
                  </a:lnTo>
                  <a:lnTo>
                    <a:pt x="55524" y="526796"/>
                  </a:lnTo>
                  <a:lnTo>
                    <a:pt x="55397" y="171462"/>
                  </a:lnTo>
                  <a:lnTo>
                    <a:pt x="55270" y="122364"/>
                  </a:lnTo>
                  <a:lnTo>
                    <a:pt x="57111" y="68986"/>
                  </a:lnTo>
                  <a:lnTo>
                    <a:pt x="94411" y="47625"/>
                  </a:lnTo>
                  <a:lnTo>
                    <a:pt x="677379" y="47967"/>
                  </a:lnTo>
                  <a:lnTo>
                    <a:pt x="701916" y="49326"/>
                  </a:lnTo>
                  <a:lnTo>
                    <a:pt x="713867" y="54711"/>
                  </a:lnTo>
                  <a:lnTo>
                    <a:pt x="719074" y="67056"/>
                  </a:lnTo>
                  <a:lnTo>
                    <a:pt x="719175" y="68986"/>
                  </a:lnTo>
                  <a:lnTo>
                    <a:pt x="720166" y="87172"/>
                  </a:lnTo>
                  <a:lnTo>
                    <a:pt x="720280" y="151968"/>
                  </a:lnTo>
                  <a:lnTo>
                    <a:pt x="720293" y="182880"/>
                  </a:lnTo>
                  <a:lnTo>
                    <a:pt x="713816" y="184619"/>
                  </a:lnTo>
                  <a:lnTo>
                    <a:pt x="706386" y="171462"/>
                  </a:lnTo>
                  <a:lnTo>
                    <a:pt x="699008" y="158305"/>
                  </a:lnTo>
                  <a:lnTo>
                    <a:pt x="691527" y="145211"/>
                  </a:lnTo>
                  <a:lnTo>
                    <a:pt x="683806" y="132270"/>
                  </a:lnTo>
                  <a:lnTo>
                    <a:pt x="669823" y="115671"/>
                  </a:lnTo>
                  <a:lnTo>
                    <a:pt x="653300" y="106349"/>
                  </a:lnTo>
                  <a:lnTo>
                    <a:pt x="635139" y="104533"/>
                  </a:lnTo>
                  <a:lnTo>
                    <a:pt x="616267" y="110426"/>
                  </a:lnTo>
                  <a:lnTo>
                    <a:pt x="601370" y="122364"/>
                  </a:lnTo>
                  <a:lnTo>
                    <a:pt x="593090" y="138633"/>
                  </a:lnTo>
                  <a:lnTo>
                    <a:pt x="593001" y="140284"/>
                  </a:lnTo>
                  <a:lnTo>
                    <a:pt x="592035" y="157899"/>
                  </a:lnTo>
                  <a:lnTo>
                    <a:pt x="620166" y="217551"/>
                  </a:lnTo>
                  <a:lnTo>
                    <a:pt x="644207" y="254406"/>
                  </a:lnTo>
                  <a:lnTo>
                    <a:pt x="671372" y="288975"/>
                  </a:lnTo>
                  <a:lnTo>
                    <a:pt x="702119" y="320814"/>
                  </a:lnTo>
                  <a:lnTo>
                    <a:pt x="710920" y="330631"/>
                  </a:lnTo>
                  <a:lnTo>
                    <a:pt x="716699" y="341020"/>
                  </a:lnTo>
                  <a:lnTo>
                    <a:pt x="719836" y="352488"/>
                  </a:lnTo>
                  <a:lnTo>
                    <a:pt x="720686" y="365518"/>
                  </a:lnTo>
                  <a:lnTo>
                    <a:pt x="720686" y="3911"/>
                  </a:lnTo>
                  <a:lnTo>
                    <a:pt x="714527" y="0"/>
                  </a:lnTo>
                  <a:lnTo>
                    <a:pt x="60629" y="0"/>
                  </a:lnTo>
                  <a:lnTo>
                    <a:pt x="36182" y="16497"/>
                  </a:lnTo>
                  <a:lnTo>
                    <a:pt x="20485" y="37465"/>
                  </a:lnTo>
                  <a:lnTo>
                    <a:pt x="12204" y="62979"/>
                  </a:lnTo>
                  <a:lnTo>
                    <a:pt x="10033" y="92519"/>
                  </a:lnTo>
                  <a:lnTo>
                    <a:pt x="10160" y="110426"/>
                  </a:lnTo>
                  <a:lnTo>
                    <a:pt x="10287" y="122364"/>
                  </a:lnTo>
                  <a:lnTo>
                    <a:pt x="10375" y="132270"/>
                  </a:lnTo>
                  <a:lnTo>
                    <a:pt x="10464" y="140284"/>
                  </a:lnTo>
                  <a:lnTo>
                    <a:pt x="10553" y="151968"/>
                  </a:lnTo>
                  <a:lnTo>
                    <a:pt x="10604" y="158305"/>
                  </a:lnTo>
                  <a:lnTo>
                    <a:pt x="10693" y="171462"/>
                  </a:lnTo>
                  <a:lnTo>
                    <a:pt x="10782" y="184619"/>
                  </a:lnTo>
                  <a:lnTo>
                    <a:pt x="10871" y="198818"/>
                  </a:lnTo>
                  <a:lnTo>
                    <a:pt x="10947" y="217551"/>
                  </a:lnTo>
                  <a:lnTo>
                    <a:pt x="11087" y="251307"/>
                  </a:lnTo>
                  <a:lnTo>
                    <a:pt x="10960" y="515874"/>
                  </a:lnTo>
                  <a:lnTo>
                    <a:pt x="10883" y="621563"/>
                  </a:lnTo>
                  <a:lnTo>
                    <a:pt x="15278" y="660057"/>
                  </a:lnTo>
                  <a:lnTo>
                    <a:pt x="29451" y="685698"/>
                  </a:lnTo>
                  <a:lnTo>
                    <a:pt x="54800" y="699884"/>
                  </a:lnTo>
                  <a:lnTo>
                    <a:pt x="54076" y="699884"/>
                  </a:lnTo>
                  <a:lnTo>
                    <a:pt x="93459" y="704443"/>
                  </a:lnTo>
                  <a:lnTo>
                    <a:pt x="682967" y="704443"/>
                  </a:lnTo>
                  <a:lnTo>
                    <a:pt x="720966" y="699884"/>
                  </a:lnTo>
                  <a:lnTo>
                    <a:pt x="746506" y="685380"/>
                  </a:lnTo>
                  <a:lnTo>
                    <a:pt x="760984" y="659536"/>
                  </a:lnTo>
                  <a:lnTo>
                    <a:pt x="761047" y="658990"/>
                  </a:lnTo>
                  <a:lnTo>
                    <a:pt x="761161" y="658101"/>
                  </a:lnTo>
                  <a:lnTo>
                    <a:pt x="761174" y="657961"/>
                  </a:lnTo>
                  <a:lnTo>
                    <a:pt x="765759" y="620953"/>
                  </a:lnTo>
                  <a:lnTo>
                    <a:pt x="765873" y="596709"/>
                  </a:lnTo>
                  <a:lnTo>
                    <a:pt x="765962" y="426859"/>
                  </a:lnTo>
                  <a:lnTo>
                    <a:pt x="765162" y="414464"/>
                  </a:lnTo>
                  <a:lnTo>
                    <a:pt x="763917" y="400189"/>
                  </a:lnTo>
                  <a:lnTo>
                    <a:pt x="764781" y="387045"/>
                  </a:lnTo>
                  <a:lnTo>
                    <a:pt x="770255" y="376466"/>
                  </a:lnTo>
                  <a:lnTo>
                    <a:pt x="777646" y="375285"/>
                  </a:lnTo>
                  <a:lnTo>
                    <a:pt x="789673" y="378625"/>
                  </a:lnTo>
                  <a:lnTo>
                    <a:pt x="803681" y="383882"/>
                  </a:lnTo>
                  <a:lnTo>
                    <a:pt x="817054" y="388518"/>
                  </a:lnTo>
                  <a:lnTo>
                    <a:pt x="819962" y="389343"/>
                  </a:lnTo>
                  <a:lnTo>
                    <a:pt x="822820" y="390867"/>
                  </a:lnTo>
                  <a:lnTo>
                    <a:pt x="824039" y="390867"/>
                  </a:lnTo>
                  <a:lnTo>
                    <a:pt x="844765" y="416191"/>
                  </a:lnTo>
                  <a:lnTo>
                    <a:pt x="844880" y="426859"/>
                  </a:lnTo>
                  <a:lnTo>
                    <a:pt x="844981" y="437311"/>
                  </a:lnTo>
                  <a:lnTo>
                    <a:pt x="845312" y="469887"/>
                  </a:lnTo>
                  <a:lnTo>
                    <a:pt x="845858" y="526796"/>
                  </a:lnTo>
                  <a:lnTo>
                    <a:pt x="846201" y="559447"/>
                  </a:lnTo>
                  <a:lnTo>
                    <a:pt x="846950" y="609219"/>
                  </a:lnTo>
                  <a:lnTo>
                    <a:pt x="848131" y="660057"/>
                  </a:lnTo>
                  <a:lnTo>
                    <a:pt x="849490" y="699884"/>
                  </a:lnTo>
                  <a:lnTo>
                    <a:pt x="851382" y="757948"/>
                  </a:lnTo>
                  <a:lnTo>
                    <a:pt x="851433" y="760984"/>
                  </a:lnTo>
                  <a:lnTo>
                    <a:pt x="852309" y="807123"/>
                  </a:lnTo>
                  <a:lnTo>
                    <a:pt x="852728" y="856310"/>
                  </a:lnTo>
                  <a:lnTo>
                    <a:pt x="852754" y="905522"/>
                  </a:lnTo>
                  <a:lnTo>
                    <a:pt x="852512" y="954747"/>
                  </a:lnTo>
                  <a:lnTo>
                    <a:pt x="851763" y="1053198"/>
                  </a:lnTo>
                  <a:lnTo>
                    <a:pt x="851522" y="1101788"/>
                  </a:lnTo>
                  <a:lnTo>
                    <a:pt x="851535" y="1151636"/>
                  </a:lnTo>
                  <a:lnTo>
                    <a:pt x="865174" y="1199362"/>
                  </a:lnTo>
                  <a:lnTo>
                    <a:pt x="903897" y="1217269"/>
                  </a:lnTo>
                  <a:lnTo>
                    <a:pt x="927646" y="1215072"/>
                  </a:lnTo>
                  <a:lnTo>
                    <a:pt x="945807" y="1205128"/>
                  </a:lnTo>
                  <a:lnTo>
                    <a:pt x="958545" y="1187284"/>
                  </a:lnTo>
                  <a:lnTo>
                    <a:pt x="965962" y="1161656"/>
                  </a:lnTo>
                  <a:lnTo>
                    <a:pt x="966089" y="760984"/>
                  </a:lnTo>
                  <a:lnTo>
                    <a:pt x="975245" y="760984"/>
                  </a:lnTo>
                  <a:lnTo>
                    <a:pt x="975245" y="1161656"/>
                  </a:lnTo>
                  <a:lnTo>
                    <a:pt x="979360" y="1181989"/>
                  </a:lnTo>
                  <a:lnTo>
                    <a:pt x="988174" y="1198372"/>
                  </a:lnTo>
                  <a:lnTo>
                    <a:pt x="1002233" y="1210119"/>
                  </a:lnTo>
                  <a:lnTo>
                    <a:pt x="1022096" y="1216545"/>
                  </a:lnTo>
                  <a:lnTo>
                    <a:pt x="1049693" y="1215821"/>
                  </a:lnTo>
                  <a:lnTo>
                    <a:pt x="1083856" y="1183932"/>
                  </a:lnTo>
                  <a:lnTo>
                    <a:pt x="1088669" y="1102423"/>
                  </a:lnTo>
                  <a:lnTo>
                    <a:pt x="1088758" y="954747"/>
                  </a:lnTo>
                  <a:lnTo>
                    <a:pt x="1088872" y="760984"/>
                  </a:lnTo>
                  <a:lnTo>
                    <a:pt x="1088885" y="733374"/>
                  </a:lnTo>
                  <a:lnTo>
                    <a:pt x="1088478" y="726973"/>
                  </a:lnTo>
                  <a:lnTo>
                    <a:pt x="1088110" y="720305"/>
                  </a:lnTo>
                  <a:lnTo>
                    <a:pt x="1089088" y="713435"/>
                  </a:lnTo>
                  <a:lnTo>
                    <a:pt x="1092771" y="706437"/>
                  </a:lnTo>
                  <a:lnTo>
                    <a:pt x="1111719" y="714375"/>
                  </a:lnTo>
                  <a:lnTo>
                    <a:pt x="1130287" y="716508"/>
                  </a:lnTo>
                  <a:lnTo>
                    <a:pt x="1147038" y="711301"/>
                  </a:lnTo>
                  <a:lnTo>
                    <a:pt x="1151686" y="706437"/>
                  </a:lnTo>
                  <a:lnTo>
                    <a:pt x="1160487" y="697255"/>
                  </a:lnTo>
                  <a:lnTo>
                    <a:pt x="1186548" y="648030"/>
                  </a:lnTo>
                  <a:lnTo>
                    <a:pt x="1205420" y="596709"/>
                  </a:lnTo>
                  <a:lnTo>
                    <a:pt x="1207071" y="587108"/>
                  </a:lnTo>
                  <a:lnTo>
                    <a:pt x="1214653" y="542963"/>
                  </a:lnTo>
                  <a:close/>
                </a:path>
              </a:pathLst>
            </a:custGeom>
            <a:solidFill>
              <a:srgbClr val="0F6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1602" y="5439036"/>
              <a:ext cx="250241" cy="25019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69424" y="6209731"/>
              <a:ext cx="196409" cy="19761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55540" y="6209633"/>
              <a:ext cx="196457" cy="22398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475658" y="5601816"/>
              <a:ext cx="8009890" cy="1301750"/>
            </a:xfrm>
            <a:custGeom>
              <a:avLst/>
              <a:gdLst/>
              <a:ahLst/>
              <a:cxnLst/>
              <a:rect l="l" t="t" r="r" b="b"/>
              <a:pathLst>
                <a:path w="8009890" h="1301750">
                  <a:moveTo>
                    <a:pt x="369900" y="225501"/>
                  </a:moveTo>
                  <a:lnTo>
                    <a:pt x="364985" y="215519"/>
                  </a:lnTo>
                  <a:lnTo>
                    <a:pt x="353555" y="206883"/>
                  </a:lnTo>
                  <a:lnTo>
                    <a:pt x="339407" y="194411"/>
                  </a:lnTo>
                  <a:lnTo>
                    <a:pt x="333870" y="178574"/>
                  </a:lnTo>
                  <a:lnTo>
                    <a:pt x="337210" y="162598"/>
                  </a:lnTo>
                  <a:lnTo>
                    <a:pt x="349681" y="149682"/>
                  </a:lnTo>
                  <a:lnTo>
                    <a:pt x="361378" y="139471"/>
                  </a:lnTo>
                  <a:lnTo>
                    <a:pt x="365467" y="128295"/>
                  </a:lnTo>
                  <a:lnTo>
                    <a:pt x="364045" y="116116"/>
                  </a:lnTo>
                  <a:lnTo>
                    <a:pt x="359244" y="102882"/>
                  </a:lnTo>
                  <a:lnTo>
                    <a:pt x="352526" y="90817"/>
                  </a:lnTo>
                  <a:lnTo>
                    <a:pt x="350647" y="89128"/>
                  </a:lnTo>
                  <a:lnTo>
                    <a:pt x="343941" y="83096"/>
                  </a:lnTo>
                  <a:lnTo>
                    <a:pt x="341795" y="82499"/>
                  </a:lnTo>
                  <a:lnTo>
                    <a:pt x="332930" y="80035"/>
                  </a:lnTo>
                  <a:lnTo>
                    <a:pt x="318922" y="81953"/>
                  </a:lnTo>
                  <a:lnTo>
                    <a:pt x="300647" y="82499"/>
                  </a:lnTo>
                  <a:lnTo>
                    <a:pt x="286131" y="74549"/>
                  </a:lnTo>
                  <a:lnTo>
                    <a:pt x="279577" y="63461"/>
                  </a:lnTo>
                  <a:lnTo>
                    <a:pt x="279577" y="185026"/>
                  </a:lnTo>
                  <a:lnTo>
                    <a:pt x="272059" y="221805"/>
                  </a:lnTo>
                  <a:lnTo>
                    <a:pt x="251752" y="251307"/>
                  </a:lnTo>
                  <a:lnTo>
                    <a:pt x="221411" y="270878"/>
                  </a:lnTo>
                  <a:lnTo>
                    <a:pt x="183756" y="277863"/>
                  </a:lnTo>
                  <a:lnTo>
                    <a:pt x="147586" y="270433"/>
                  </a:lnTo>
                  <a:lnTo>
                    <a:pt x="117995" y="250507"/>
                  </a:lnTo>
                  <a:lnTo>
                    <a:pt x="97955" y="221081"/>
                  </a:lnTo>
                  <a:lnTo>
                    <a:pt x="91821" y="191528"/>
                  </a:lnTo>
                  <a:lnTo>
                    <a:pt x="90525" y="185026"/>
                  </a:lnTo>
                  <a:lnTo>
                    <a:pt x="98005" y="148564"/>
                  </a:lnTo>
                  <a:lnTo>
                    <a:pt x="118567" y="118071"/>
                  </a:lnTo>
                  <a:lnTo>
                    <a:pt x="148793" y="97116"/>
                  </a:lnTo>
                  <a:lnTo>
                    <a:pt x="169494" y="92583"/>
                  </a:lnTo>
                  <a:lnTo>
                    <a:pt x="185293" y="89128"/>
                  </a:lnTo>
                  <a:lnTo>
                    <a:pt x="221411" y="96659"/>
                  </a:lnTo>
                  <a:lnTo>
                    <a:pt x="251510" y="117538"/>
                  </a:lnTo>
                  <a:lnTo>
                    <a:pt x="272084" y="148196"/>
                  </a:lnTo>
                  <a:lnTo>
                    <a:pt x="272148" y="148564"/>
                  </a:lnTo>
                  <a:lnTo>
                    <a:pt x="279577" y="185026"/>
                  </a:lnTo>
                  <a:lnTo>
                    <a:pt x="279577" y="63461"/>
                  </a:lnTo>
                  <a:lnTo>
                    <a:pt x="277710" y="60299"/>
                  </a:lnTo>
                  <a:lnTo>
                    <a:pt x="277749" y="41973"/>
                  </a:lnTo>
                  <a:lnTo>
                    <a:pt x="278358" y="34874"/>
                  </a:lnTo>
                  <a:lnTo>
                    <a:pt x="278384" y="34569"/>
                  </a:lnTo>
                  <a:lnTo>
                    <a:pt x="278904" y="28282"/>
                  </a:lnTo>
                  <a:lnTo>
                    <a:pt x="274878" y="18376"/>
                  </a:lnTo>
                  <a:lnTo>
                    <a:pt x="266661" y="11214"/>
                  </a:lnTo>
                  <a:lnTo>
                    <a:pt x="255270" y="5803"/>
                  </a:lnTo>
                  <a:lnTo>
                    <a:pt x="241947" y="1358"/>
                  </a:lnTo>
                  <a:lnTo>
                    <a:pt x="229362" y="0"/>
                  </a:lnTo>
                  <a:lnTo>
                    <a:pt x="217843" y="3937"/>
                  </a:lnTo>
                  <a:lnTo>
                    <a:pt x="207695" y="15379"/>
                  </a:lnTo>
                  <a:lnTo>
                    <a:pt x="194564" y="29692"/>
                  </a:lnTo>
                  <a:lnTo>
                    <a:pt x="178777" y="34874"/>
                  </a:lnTo>
                  <a:lnTo>
                    <a:pt x="162737" y="30708"/>
                  </a:lnTo>
                  <a:lnTo>
                    <a:pt x="148818" y="16992"/>
                  </a:lnTo>
                  <a:lnTo>
                    <a:pt x="138569" y="6184"/>
                  </a:lnTo>
                  <a:lnTo>
                    <a:pt x="127711" y="2959"/>
                  </a:lnTo>
                  <a:lnTo>
                    <a:pt x="84035" y="24130"/>
                  </a:lnTo>
                  <a:lnTo>
                    <a:pt x="80048" y="34569"/>
                  </a:lnTo>
                  <a:lnTo>
                    <a:pt x="80098" y="34874"/>
                  </a:lnTo>
                  <a:lnTo>
                    <a:pt x="82702" y="49466"/>
                  </a:lnTo>
                  <a:lnTo>
                    <a:pt x="84112" y="67691"/>
                  </a:lnTo>
                  <a:lnTo>
                    <a:pt x="75971" y="82867"/>
                  </a:lnTo>
                  <a:lnTo>
                    <a:pt x="61010" y="92113"/>
                  </a:lnTo>
                  <a:lnTo>
                    <a:pt x="41935" y="92583"/>
                  </a:lnTo>
                  <a:lnTo>
                    <a:pt x="27076" y="91821"/>
                  </a:lnTo>
                  <a:lnTo>
                    <a:pt x="17005" y="96939"/>
                  </a:lnTo>
                  <a:lnTo>
                    <a:pt x="10134" y="106286"/>
                  </a:lnTo>
                  <a:lnTo>
                    <a:pt x="4914" y="118211"/>
                  </a:lnTo>
                  <a:lnTo>
                    <a:pt x="774" y="131178"/>
                  </a:lnTo>
                  <a:lnTo>
                    <a:pt x="0" y="143256"/>
                  </a:lnTo>
                  <a:lnTo>
                    <a:pt x="4737" y="153492"/>
                  </a:lnTo>
                  <a:lnTo>
                    <a:pt x="17132" y="160934"/>
                  </a:lnTo>
                  <a:lnTo>
                    <a:pt x="27038" y="165684"/>
                  </a:lnTo>
                  <a:lnTo>
                    <a:pt x="32994" y="172123"/>
                  </a:lnTo>
                  <a:lnTo>
                    <a:pt x="35179" y="180606"/>
                  </a:lnTo>
                  <a:lnTo>
                    <a:pt x="33832" y="191528"/>
                  </a:lnTo>
                  <a:lnTo>
                    <a:pt x="35636" y="201015"/>
                  </a:lnTo>
                  <a:lnTo>
                    <a:pt x="34010" y="209054"/>
                  </a:lnTo>
                  <a:lnTo>
                    <a:pt x="28625" y="215760"/>
                  </a:lnTo>
                  <a:lnTo>
                    <a:pt x="19151" y="221234"/>
                  </a:lnTo>
                  <a:lnTo>
                    <a:pt x="7251" y="229781"/>
                  </a:lnTo>
                  <a:lnTo>
                    <a:pt x="3822" y="240474"/>
                  </a:lnTo>
                  <a:lnTo>
                    <a:pt x="6045" y="252476"/>
                  </a:lnTo>
                  <a:lnTo>
                    <a:pt x="11099" y="264883"/>
                  </a:lnTo>
                  <a:lnTo>
                    <a:pt x="17132" y="276504"/>
                  </a:lnTo>
                  <a:lnTo>
                    <a:pt x="17805" y="277304"/>
                  </a:lnTo>
                  <a:lnTo>
                    <a:pt x="24942" y="285381"/>
                  </a:lnTo>
                  <a:lnTo>
                    <a:pt x="35560" y="289585"/>
                  </a:lnTo>
                  <a:lnTo>
                    <a:pt x="50228" y="287616"/>
                  </a:lnTo>
                  <a:lnTo>
                    <a:pt x="68910" y="286613"/>
                  </a:lnTo>
                  <a:lnTo>
                    <a:pt x="84455" y="294411"/>
                  </a:lnTo>
                  <a:lnTo>
                    <a:pt x="93789" y="308406"/>
                  </a:lnTo>
                  <a:lnTo>
                    <a:pt x="93789" y="325996"/>
                  </a:lnTo>
                  <a:lnTo>
                    <a:pt x="91884" y="340880"/>
                  </a:lnTo>
                  <a:lnTo>
                    <a:pt x="96126" y="350989"/>
                  </a:lnTo>
                  <a:lnTo>
                    <a:pt x="104978" y="358000"/>
                  </a:lnTo>
                  <a:lnTo>
                    <a:pt x="116954" y="363550"/>
                  </a:lnTo>
                  <a:lnTo>
                    <a:pt x="130429" y="368147"/>
                  </a:lnTo>
                  <a:lnTo>
                    <a:pt x="142659" y="369036"/>
                  </a:lnTo>
                  <a:lnTo>
                    <a:pt x="153568" y="364337"/>
                  </a:lnTo>
                  <a:lnTo>
                    <a:pt x="163080" y="352209"/>
                  </a:lnTo>
                  <a:lnTo>
                    <a:pt x="175463" y="338035"/>
                  </a:lnTo>
                  <a:lnTo>
                    <a:pt x="190969" y="333197"/>
                  </a:lnTo>
                  <a:lnTo>
                    <a:pt x="207200" y="337693"/>
                  </a:lnTo>
                  <a:lnTo>
                    <a:pt x="232930" y="362140"/>
                  </a:lnTo>
                  <a:lnTo>
                    <a:pt x="232638" y="362140"/>
                  </a:lnTo>
                  <a:lnTo>
                    <a:pt x="244881" y="364896"/>
                  </a:lnTo>
                  <a:lnTo>
                    <a:pt x="280695" y="350329"/>
                  </a:lnTo>
                  <a:lnTo>
                    <a:pt x="290804" y="332270"/>
                  </a:lnTo>
                  <a:lnTo>
                    <a:pt x="287820" y="318592"/>
                  </a:lnTo>
                  <a:lnTo>
                    <a:pt x="286473" y="301383"/>
                  </a:lnTo>
                  <a:lnTo>
                    <a:pt x="294335" y="286613"/>
                  </a:lnTo>
                  <a:lnTo>
                    <a:pt x="307670" y="277863"/>
                  </a:lnTo>
                  <a:lnTo>
                    <a:pt x="308508" y="277304"/>
                  </a:lnTo>
                  <a:lnTo>
                    <a:pt x="326148" y="276504"/>
                  </a:lnTo>
                  <a:lnTo>
                    <a:pt x="341388" y="277545"/>
                  </a:lnTo>
                  <a:lnTo>
                    <a:pt x="343725" y="276504"/>
                  </a:lnTo>
                  <a:lnTo>
                    <a:pt x="369709" y="236969"/>
                  </a:lnTo>
                  <a:lnTo>
                    <a:pt x="369836" y="229781"/>
                  </a:lnTo>
                  <a:lnTo>
                    <a:pt x="369900" y="225501"/>
                  </a:lnTo>
                  <a:close/>
                </a:path>
                <a:path w="8009890" h="1301750">
                  <a:moveTo>
                    <a:pt x="915136" y="358190"/>
                  </a:moveTo>
                  <a:lnTo>
                    <a:pt x="911923" y="326415"/>
                  </a:lnTo>
                  <a:lnTo>
                    <a:pt x="899058" y="292633"/>
                  </a:lnTo>
                  <a:lnTo>
                    <a:pt x="899058" y="418515"/>
                  </a:lnTo>
                  <a:lnTo>
                    <a:pt x="910310" y="388670"/>
                  </a:lnTo>
                  <a:lnTo>
                    <a:pt x="915136" y="358190"/>
                  </a:lnTo>
                  <a:close/>
                </a:path>
                <a:path w="8009890" h="1301750">
                  <a:moveTo>
                    <a:pt x="7234161" y="1133932"/>
                  </a:moveTo>
                  <a:lnTo>
                    <a:pt x="7234123" y="1014958"/>
                  </a:lnTo>
                  <a:lnTo>
                    <a:pt x="7226198" y="970153"/>
                  </a:lnTo>
                  <a:lnTo>
                    <a:pt x="7204240" y="932916"/>
                  </a:lnTo>
                  <a:lnTo>
                    <a:pt x="7170496" y="905929"/>
                  </a:lnTo>
                  <a:lnTo>
                    <a:pt x="7127227" y="891832"/>
                  </a:lnTo>
                  <a:lnTo>
                    <a:pt x="7080250" y="889495"/>
                  </a:lnTo>
                  <a:lnTo>
                    <a:pt x="7056704" y="889901"/>
                  </a:lnTo>
                  <a:lnTo>
                    <a:pt x="7033171" y="889889"/>
                  </a:lnTo>
                  <a:lnTo>
                    <a:pt x="7013397" y="688263"/>
                  </a:lnTo>
                  <a:lnTo>
                    <a:pt x="7012902" y="680237"/>
                  </a:lnTo>
                  <a:lnTo>
                    <a:pt x="6992023" y="617270"/>
                  </a:lnTo>
                  <a:lnTo>
                    <a:pt x="6957682" y="582498"/>
                  </a:lnTo>
                  <a:lnTo>
                    <a:pt x="6912953" y="563473"/>
                  </a:lnTo>
                  <a:lnTo>
                    <a:pt x="6863016" y="563714"/>
                  </a:lnTo>
                  <a:lnTo>
                    <a:pt x="6823634" y="579678"/>
                  </a:lnTo>
                  <a:lnTo>
                    <a:pt x="6793027" y="607250"/>
                  </a:lnTo>
                  <a:lnTo>
                    <a:pt x="6773138" y="644194"/>
                  </a:lnTo>
                  <a:lnTo>
                    <a:pt x="6765861" y="688238"/>
                  </a:lnTo>
                  <a:lnTo>
                    <a:pt x="6765595" y="743991"/>
                  </a:lnTo>
                  <a:lnTo>
                    <a:pt x="6765734" y="911275"/>
                  </a:lnTo>
                  <a:lnTo>
                    <a:pt x="6771995" y="955395"/>
                  </a:lnTo>
                  <a:lnTo>
                    <a:pt x="6789661" y="991933"/>
                  </a:lnTo>
                  <a:lnTo>
                    <a:pt x="6817474" y="1019632"/>
                  </a:lnTo>
                  <a:lnTo>
                    <a:pt x="6854139" y="1037196"/>
                  </a:lnTo>
                  <a:lnTo>
                    <a:pt x="6898360" y="1043381"/>
                  </a:lnTo>
                  <a:lnTo>
                    <a:pt x="7068540" y="1043432"/>
                  </a:lnTo>
                  <a:lnTo>
                    <a:pt x="7079310" y="1046365"/>
                  </a:lnTo>
                  <a:lnTo>
                    <a:pt x="7082536" y="1056906"/>
                  </a:lnTo>
                  <a:lnTo>
                    <a:pt x="7082714" y="1253236"/>
                  </a:lnTo>
                  <a:lnTo>
                    <a:pt x="7085343" y="1275727"/>
                  </a:lnTo>
                  <a:lnTo>
                    <a:pt x="7093737" y="1290599"/>
                  </a:lnTo>
                  <a:lnTo>
                    <a:pt x="7108850" y="1298841"/>
                  </a:lnTo>
                  <a:lnTo>
                    <a:pt x="7131621" y="1301394"/>
                  </a:lnTo>
                  <a:lnTo>
                    <a:pt x="7188632" y="1301343"/>
                  </a:lnTo>
                  <a:lnTo>
                    <a:pt x="7208685" y="1298435"/>
                  </a:lnTo>
                  <a:lnTo>
                    <a:pt x="7222833" y="1289939"/>
                  </a:lnTo>
                  <a:lnTo>
                    <a:pt x="7231253" y="1275664"/>
                  </a:lnTo>
                  <a:lnTo>
                    <a:pt x="7234098" y="1255420"/>
                  </a:lnTo>
                  <a:lnTo>
                    <a:pt x="7234161" y="1133932"/>
                  </a:lnTo>
                  <a:close/>
                </a:path>
                <a:path w="8009890" h="1301750">
                  <a:moveTo>
                    <a:pt x="7623124" y="248056"/>
                  </a:moveTo>
                  <a:lnTo>
                    <a:pt x="7616914" y="178346"/>
                  </a:lnTo>
                  <a:lnTo>
                    <a:pt x="7574420" y="136791"/>
                  </a:lnTo>
                  <a:lnTo>
                    <a:pt x="7540371" y="131076"/>
                  </a:lnTo>
                  <a:lnTo>
                    <a:pt x="7486599" y="131076"/>
                  </a:lnTo>
                  <a:lnTo>
                    <a:pt x="7486599" y="276631"/>
                  </a:lnTo>
                  <a:lnTo>
                    <a:pt x="7486599" y="285356"/>
                  </a:lnTo>
                  <a:lnTo>
                    <a:pt x="7406221" y="369506"/>
                  </a:lnTo>
                  <a:lnTo>
                    <a:pt x="7371931" y="400621"/>
                  </a:lnTo>
                  <a:lnTo>
                    <a:pt x="7361288" y="403301"/>
                  </a:lnTo>
                  <a:lnTo>
                    <a:pt x="7350468" y="401116"/>
                  </a:lnTo>
                  <a:lnTo>
                    <a:pt x="7319670" y="376453"/>
                  </a:lnTo>
                  <a:lnTo>
                    <a:pt x="7292772" y="345262"/>
                  </a:lnTo>
                  <a:lnTo>
                    <a:pt x="7289660" y="333057"/>
                  </a:lnTo>
                  <a:lnTo>
                    <a:pt x="7291768" y="321487"/>
                  </a:lnTo>
                  <a:lnTo>
                    <a:pt x="7332599" y="306463"/>
                  </a:lnTo>
                  <a:lnTo>
                    <a:pt x="7346340" y="316776"/>
                  </a:lnTo>
                  <a:lnTo>
                    <a:pt x="7348537" y="318681"/>
                  </a:lnTo>
                  <a:lnTo>
                    <a:pt x="7350379" y="320903"/>
                  </a:lnTo>
                  <a:lnTo>
                    <a:pt x="7355459" y="325488"/>
                  </a:lnTo>
                  <a:lnTo>
                    <a:pt x="7360437" y="326796"/>
                  </a:lnTo>
                  <a:lnTo>
                    <a:pt x="7365479" y="325107"/>
                  </a:lnTo>
                  <a:lnTo>
                    <a:pt x="7370775" y="320713"/>
                  </a:lnTo>
                  <a:lnTo>
                    <a:pt x="7385964" y="305308"/>
                  </a:lnTo>
                  <a:lnTo>
                    <a:pt x="7388212" y="303072"/>
                  </a:lnTo>
                  <a:lnTo>
                    <a:pt x="7432065" y="259549"/>
                  </a:lnTo>
                  <a:lnTo>
                    <a:pt x="7459612" y="248056"/>
                  </a:lnTo>
                  <a:lnTo>
                    <a:pt x="7470280" y="250888"/>
                  </a:lnTo>
                  <a:lnTo>
                    <a:pt x="7478814" y="257086"/>
                  </a:lnTo>
                  <a:lnTo>
                    <a:pt x="7484491" y="265912"/>
                  </a:lnTo>
                  <a:lnTo>
                    <a:pt x="7486599" y="276631"/>
                  </a:lnTo>
                  <a:lnTo>
                    <a:pt x="7486599" y="131076"/>
                  </a:lnTo>
                  <a:lnTo>
                    <a:pt x="7268311" y="131076"/>
                  </a:lnTo>
                  <a:lnTo>
                    <a:pt x="7228370" y="131343"/>
                  </a:lnTo>
                  <a:lnTo>
                    <a:pt x="7176059" y="152577"/>
                  </a:lnTo>
                  <a:lnTo>
                    <a:pt x="7154773" y="204368"/>
                  </a:lnTo>
                  <a:lnTo>
                    <a:pt x="7154558" y="248056"/>
                  </a:lnTo>
                  <a:lnTo>
                    <a:pt x="7154570" y="403301"/>
                  </a:lnTo>
                  <a:lnTo>
                    <a:pt x="7154786" y="448449"/>
                  </a:lnTo>
                  <a:lnTo>
                    <a:pt x="7174509" y="497547"/>
                  </a:lnTo>
                  <a:lnTo>
                    <a:pt x="7221982" y="520446"/>
                  </a:lnTo>
                  <a:lnTo>
                    <a:pt x="7219277" y="520446"/>
                  </a:lnTo>
                  <a:lnTo>
                    <a:pt x="7243585" y="522097"/>
                  </a:lnTo>
                  <a:lnTo>
                    <a:pt x="7264311" y="522490"/>
                  </a:lnTo>
                  <a:lnTo>
                    <a:pt x="7304900" y="522490"/>
                  </a:lnTo>
                  <a:lnTo>
                    <a:pt x="7316838" y="523252"/>
                  </a:lnTo>
                  <a:lnTo>
                    <a:pt x="7322883" y="525919"/>
                  </a:lnTo>
                  <a:lnTo>
                    <a:pt x="7325500" y="532117"/>
                  </a:lnTo>
                  <a:lnTo>
                    <a:pt x="7325525" y="532549"/>
                  </a:lnTo>
                  <a:lnTo>
                    <a:pt x="7326185" y="543382"/>
                  </a:lnTo>
                  <a:lnTo>
                    <a:pt x="7333932" y="587743"/>
                  </a:lnTo>
                  <a:lnTo>
                    <a:pt x="7358380" y="599414"/>
                  </a:lnTo>
                  <a:lnTo>
                    <a:pt x="7366787" y="597865"/>
                  </a:lnTo>
                  <a:lnTo>
                    <a:pt x="7409193" y="560374"/>
                  </a:lnTo>
                  <a:lnTo>
                    <a:pt x="7436586" y="532549"/>
                  </a:lnTo>
                  <a:lnTo>
                    <a:pt x="7443051" y="526897"/>
                  </a:lnTo>
                  <a:lnTo>
                    <a:pt x="7450023" y="523074"/>
                  </a:lnTo>
                  <a:lnTo>
                    <a:pt x="7457668" y="520979"/>
                  </a:lnTo>
                  <a:lnTo>
                    <a:pt x="7466190" y="520446"/>
                  </a:lnTo>
                  <a:lnTo>
                    <a:pt x="7541234" y="520446"/>
                  </a:lnTo>
                  <a:lnTo>
                    <a:pt x="7574394" y="514896"/>
                  </a:lnTo>
                  <a:lnTo>
                    <a:pt x="7600315" y="498830"/>
                  </a:lnTo>
                  <a:lnTo>
                    <a:pt x="7616926" y="473468"/>
                  </a:lnTo>
                  <a:lnTo>
                    <a:pt x="7622934" y="439940"/>
                  </a:lnTo>
                  <a:lnTo>
                    <a:pt x="7623124" y="403301"/>
                  </a:lnTo>
                  <a:lnTo>
                    <a:pt x="7623124" y="248056"/>
                  </a:lnTo>
                  <a:close/>
                </a:path>
                <a:path w="8009890" h="1301750">
                  <a:moveTo>
                    <a:pt x="7643266" y="684707"/>
                  </a:moveTo>
                  <a:lnTo>
                    <a:pt x="7155840" y="666470"/>
                  </a:lnTo>
                  <a:lnTo>
                    <a:pt x="7142543" y="666927"/>
                  </a:lnTo>
                  <a:lnTo>
                    <a:pt x="7135558" y="669671"/>
                  </a:lnTo>
                  <a:lnTo>
                    <a:pt x="7132853" y="676770"/>
                  </a:lnTo>
                  <a:lnTo>
                    <a:pt x="7132383" y="690283"/>
                  </a:lnTo>
                  <a:lnTo>
                    <a:pt x="7132434" y="768350"/>
                  </a:lnTo>
                  <a:lnTo>
                    <a:pt x="7304621" y="788314"/>
                  </a:lnTo>
                  <a:lnTo>
                    <a:pt x="7316419" y="788809"/>
                  </a:lnTo>
                  <a:lnTo>
                    <a:pt x="7322769" y="791337"/>
                  </a:lnTo>
                  <a:lnTo>
                    <a:pt x="7325360" y="797585"/>
                  </a:lnTo>
                  <a:lnTo>
                    <a:pt x="7325855" y="809205"/>
                  </a:lnTo>
                  <a:lnTo>
                    <a:pt x="7325855" y="1043381"/>
                  </a:lnTo>
                  <a:lnTo>
                    <a:pt x="7325779" y="1296517"/>
                  </a:lnTo>
                  <a:lnTo>
                    <a:pt x="7329830" y="1301623"/>
                  </a:lnTo>
                  <a:lnTo>
                    <a:pt x="7444829" y="1301623"/>
                  </a:lnTo>
                  <a:lnTo>
                    <a:pt x="7450099" y="1297432"/>
                  </a:lnTo>
                  <a:lnTo>
                    <a:pt x="7449515" y="1280617"/>
                  </a:lnTo>
                  <a:lnTo>
                    <a:pt x="7449820" y="1274432"/>
                  </a:lnTo>
                  <a:lnTo>
                    <a:pt x="7449782" y="812279"/>
                  </a:lnTo>
                  <a:lnTo>
                    <a:pt x="7641196" y="788238"/>
                  </a:lnTo>
                  <a:lnTo>
                    <a:pt x="7643177" y="786218"/>
                  </a:lnTo>
                  <a:lnTo>
                    <a:pt x="7643266" y="684707"/>
                  </a:lnTo>
                  <a:close/>
                </a:path>
                <a:path w="8009890" h="1301750">
                  <a:moveTo>
                    <a:pt x="8009864" y="910996"/>
                  </a:moveTo>
                  <a:lnTo>
                    <a:pt x="8009763" y="687260"/>
                  </a:lnTo>
                  <a:lnTo>
                    <a:pt x="7990675" y="618756"/>
                  </a:lnTo>
                  <a:lnTo>
                    <a:pt x="7958823" y="584682"/>
                  </a:lnTo>
                  <a:lnTo>
                    <a:pt x="7916710" y="564680"/>
                  </a:lnTo>
                  <a:lnTo>
                    <a:pt x="7869275" y="562317"/>
                  </a:lnTo>
                  <a:lnTo>
                    <a:pt x="7826527" y="577100"/>
                  </a:lnTo>
                  <a:lnTo>
                    <a:pt x="7792771" y="604824"/>
                  </a:lnTo>
                  <a:lnTo>
                    <a:pt x="7770520" y="642696"/>
                  </a:lnTo>
                  <a:lnTo>
                    <a:pt x="7762291" y="687908"/>
                  </a:lnTo>
                  <a:lnTo>
                    <a:pt x="7762062" y="733780"/>
                  </a:lnTo>
                  <a:lnTo>
                    <a:pt x="7762075" y="871359"/>
                  </a:lnTo>
                  <a:lnTo>
                    <a:pt x="7761529" y="881126"/>
                  </a:lnTo>
                  <a:lnTo>
                    <a:pt x="7759179" y="886701"/>
                  </a:lnTo>
                  <a:lnTo>
                    <a:pt x="7753921" y="889241"/>
                  </a:lnTo>
                  <a:lnTo>
                    <a:pt x="7744714" y="889889"/>
                  </a:lnTo>
                  <a:lnTo>
                    <a:pt x="7669162" y="890092"/>
                  </a:lnTo>
                  <a:lnTo>
                    <a:pt x="7617028" y="900391"/>
                  </a:lnTo>
                  <a:lnTo>
                    <a:pt x="7576782" y="927176"/>
                  </a:lnTo>
                  <a:lnTo>
                    <a:pt x="7550823" y="967955"/>
                  </a:lnTo>
                  <a:lnTo>
                    <a:pt x="7541514" y="1020267"/>
                  </a:lnTo>
                  <a:lnTo>
                    <a:pt x="7541463" y="1133017"/>
                  </a:lnTo>
                  <a:lnTo>
                    <a:pt x="7541552" y="1258163"/>
                  </a:lnTo>
                  <a:lnTo>
                    <a:pt x="7566406" y="1298257"/>
                  </a:lnTo>
                  <a:lnTo>
                    <a:pt x="7645514" y="1301343"/>
                  </a:lnTo>
                  <a:lnTo>
                    <a:pt x="7667307" y="1298676"/>
                  </a:lnTo>
                  <a:lnTo>
                    <a:pt x="7681989" y="1290421"/>
                  </a:lnTo>
                  <a:lnTo>
                    <a:pt x="7690282" y="1275842"/>
                  </a:lnTo>
                  <a:lnTo>
                    <a:pt x="7692923" y="1254188"/>
                  </a:lnTo>
                  <a:lnTo>
                    <a:pt x="7692999" y="1063307"/>
                  </a:lnTo>
                  <a:lnTo>
                    <a:pt x="7693533" y="1052449"/>
                  </a:lnTo>
                  <a:lnTo>
                    <a:pt x="7696047" y="1046467"/>
                  </a:lnTo>
                  <a:lnTo>
                    <a:pt x="7701978" y="1043940"/>
                  </a:lnTo>
                  <a:lnTo>
                    <a:pt x="7712735" y="1043406"/>
                  </a:lnTo>
                  <a:lnTo>
                    <a:pt x="7877581" y="1043355"/>
                  </a:lnTo>
                  <a:lnTo>
                    <a:pt x="7921790" y="1037120"/>
                  </a:lnTo>
                  <a:lnTo>
                    <a:pt x="7958379" y="1019505"/>
                  </a:lnTo>
                  <a:lnTo>
                    <a:pt x="7986090" y="991781"/>
                  </a:lnTo>
                  <a:lnTo>
                    <a:pt x="8003680" y="955179"/>
                  </a:lnTo>
                  <a:lnTo>
                    <a:pt x="8009864" y="910996"/>
                  </a:lnTo>
                  <a:close/>
                </a:path>
              </a:pathLst>
            </a:custGeom>
            <a:solidFill>
              <a:srgbClr val="0F6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37818" y="5844458"/>
              <a:ext cx="247470" cy="24575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1631" y="5844488"/>
              <a:ext cx="247470" cy="24569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16052" y="8188213"/>
              <a:ext cx="1029569" cy="104774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6646703" y="8088248"/>
              <a:ext cx="1641475" cy="2199005"/>
            </a:xfrm>
            <a:custGeom>
              <a:avLst/>
              <a:gdLst/>
              <a:ahLst/>
              <a:cxnLst/>
              <a:rect l="l" t="t" r="r" b="b"/>
              <a:pathLst>
                <a:path w="1641475" h="2199004">
                  <a:moveTo>
                    <a:pt x="569150" y="1075232"/>
                  </a:moveTo>
                  <a:lnTo>
                    <a:pt x="566077" y="1033475"/>
                  </a:lnTo>
                  <a:lnTo>
                    <a:pt x="556895" y="992619"/>
                  </a:lnTo>
                  <a:lnTo>
                    <a:pt x="541832" y="953554"/>
                  </a:lnTo>
                  <a:lnTo>
                    <a:pt x="521195" y="917117"/>
                  </a:lnTo>
                  <a:lnTo>
                    <a:pt x="495439" y="884110"/>
                  </a:lnTo>
                  <a:lnTo>
                    <a:pt x="465112" y="855243"/>
                  </a:lnTo>
                  <a:lnTo>
                    <a:pt x="430872" y="831138"/>
                  </a:lnTo>
                  <a:lnTo>
                    <a:pt x="393484" y="812304"/>
                  </a:lnTo>
                  <a:lnTo>
                    <a:pt x="353720" y="799172"/>
                  </a:lnTo>
                  <a:lnTo>
                    <a:pt x="312470" y="792022"/>
                  </a:lnTo>
                  <a:lnTo>
                    <a:pt x="284568" y="790651"/>
                  </a:lnTo>
                  <a:lnTo>
                    <a:pt x="270611" y="790994"/>
                  </a:lnTo>
                  <a:lnTo>
                    <a:pt x="229057" y="796112"/>
                  </a:lnTo>
                  <a:lnTo>
                    <a:pt x="188709" y="807288"/>
                  </a:lnTo>
                  <a:lnTo>
                    <a:pt x="150431" y="824255"/>
                  </a:lnTo>
                  <a:lnTo>
                    <a:pt x="115049" y="846645"/>
                  </a:lnTo>
                  <a:lnTo>
                    <a:pt x="83350" y="874001"/>
                  </a:lnTo>
                  <a:lnTo>
                    <a:pt x="55994" y="905700"/>
                  </a:lnTo>
                  <a:lnTo>
                    <a:pt x="33604" y="941082"/>
                  </a:lnTo>
                  <a:lnTo>
                    <a:pt x="16637" y="979360"/>
                  </a:lnTo>
                  <a:lnTo>
                    <a:pt x="5461" y="1019708"/>
                  </a:lnTo>
                  <a:lnTo>
                    <a:pt x="342" y="1061262"/>
                  </a:lnTo>
                  <a:lnTo>
                    <a:pt x="0" y="1075232"/>
                  </a:lnTo>
                  <a:lnTo>
                    <a:pt x="342" y="1089190"/>
                  </a:lnTo>
                  <a:lnTo>
                    <a:pt x="5461" y="1130744"/>
                  </a:lnTo>
                  <a:lnTo>
                    <a:pt x="16637" y="1171092"/>
                  </a:lnTo>
                  <a:lnTo>
                    <a:pt x="33604" y="1209370"/>
                  </a:lnTo>
                  <a:lnTo>
                    <a:pt x="55994" y="1244752"/>
                  </a:lnTo>
                  <a:lnTo>
                    <a:pt x="83350" y="1276451"/>
                  </a:lnTo>
                  <a:lnTo>
                    <a:pt x="115049" y="1303807"/>
                  </a:lnTo>
                  <a:lnTo>
                    <a:pt x="150431" y="1326197"/>
                  </a:lnTo>
                  <a:lnTo>
                    <a:pt x="188709" y="1343164"/>
                  </a:lnTo>
                  <a:lnTo>
                    <a:pt x="229057" y="1354340"/>
                  </a:lnTo>
                  <a:lnTo>
                    <a:pt x="270611" y="1359458"/>
                  </a:lnTo>
                  <a:lnTo>
                    <a:pt x="284568" y="1359801"/>
                  </a:lnTo>
                  <a:lnTo>
                    <a:pt x="298538" y="1359458"/>
                  </a:lnTo>
                  <a:lnTo>
                    <a:pt x="340093" y="1354340"/>
                  </a:lnTo>
                  <a:lnTo>
                    <a:pt x="380441" y="1343164"/>
                  </a:lnTo>
                  <a:lnTo>
                    <a:pt x="418719" y="1326197"/>
                  </a:lnTo>
                  <a:lnTo>
                    <a:pt x="454101" y="1303807"/>
                  </a:lnTo>
                  <a:lnTo>
                    <a:pt x="485800" y="1276451"/>
                  </a:lnTo>
                  <a:lnTo>
                    <a:pt x="513156" y="1244752"/>
                  </a:lnTo>
                  <a:lnTo>
                    <a:pt x="535546" y="1209370"/>
                  </a:lnTo>
                  <a:lnTo>
                    <a:pt x="552513" y="1171092"/>
                  </a:lnTo>
                  <a:lnTo>
                    <a:pt x="563689" y="1130744"/>
                  </a:lnTo>
                  <a:lnTo>
                    <a:pt x="568807" y="1089190"/>
                  </a:lnTo>
                  <a:lnTo>
                    <a:pt x="569150" y="1075232"/>
                  </a:lnTo>
                  <a:close/>
                </a:path>
                <a:path w="1641475" h="2199004">
                  <a:moveTo>
                    <a:pt x="912812" y="2197163"/>
                  </a:moveTo>
                  <a:lnTo>
                    <a:pt x="889927" y="2197163"/>
                  </a:lnTo>
                  <a:lnTo>
                    <a:pt x="889927" y="2195893"/>
                  </a:lnTo>
                  <a:lnTo>
                    <a:pt x="801433" y="2195893"/>
                  </a:lnTo>
                  <a:lnTo>
                    <a:pt x="801433" y="2197163"/>
                  </a:lnTo>
                  <a:lnTo>
                    <a:pt x="778586" y="2197163"/>
                  </a:lnTo>
                  <a:lnTo>
                    <a:pt x="778586" y="2198433"/>
                  </a:lnTo>
                  <a:lnTo>
                    <a:pt x="912812" y="2198433"/>
                  </a:lnTo>
                  <a:lnTo>
                    <a:pt x="912812" y="2197163"/>
                  </a:lnTo>
                  <a:close/>
                </a:path>
                <a:path w="1641475" h="2199004">
                  <a:moveTo>
                    <a:pt x="1641297" y="0"/>
                  </a:moveTo>
                  <a:lnTo>
                    <a:pt x="1596948" y="14541"/>
                  </a:lnTo>
                  <a:lnTo>
                    <a:pt x="1553629" y="30772"/>
                  </a:lnTo>
                  <a:lnTo>
                    <a:pt x="1511173" y="48717"/>
                  </a:lnTo>
                  <a:lnTo>
                    <a:pt x="1469618" y="68338"/>
                  </a:lnTo>
                  <a:lnTo>
                    <a:pt x="1429029" y="89573"/>
                  </a:lnTo>
                  <a:lnTo>
                    <a:pt x="1389418" y="112407"/>
                  </a:lnTo>
                  <a:lnTo>
                    <a:pt x="1350848" y="136779"/>
                  </a:lnTo>
                  <a:lnTo>
                    <a:pt x="1313357" y="162648"/>
                  </a:lnTo>
                  <a:lnTo>
                    <a:pt x="1276985" y="189979"/>
                  </a:lnTo>
                  <a:lnTo>
                    <a:pt x="1241767" y="218719"/>
                  </a:lnTo>
                  <a:lnTo>
                    <a:pt x="1207770" y="248843"/>
                  </a:lnTo>
                  <a:lnTo>
                    <a:pt x="1175004" y="280289"/>
                  </a:lnTo>
                  <a:lnTo>
                    <a:pt x="1143533" y="313042"/>
                  </a:lnTo>
                  <a:lnTo>
                    <a:pt x="1113396" y="347027"/>
                  </a:lnTo>
                  <a:lnTo>
                    <a:pt x="1084630" y="382231"/>
                  </a:lnTo>
                  <a:lnTo>
                    <a:pt x="1057275" y="418592"/>
                  </a:lnTo>
                  <a:lnTo>
                    <a:pt x="1031379" y="456082"/>
                  </a:lnTo>
                  <a:lnTo>
                    <a:pt x="1006983" y="494639"/>
                  </a:lnTo>
                  <a:lnTo>
                    <a:pt x="984135" y="534250"/>
                  </a:lnTo>
                  <a:lnTo>
                    <a:pt x="962875" y="574852"/>
                  </a:lnTo>
                  <a:lnTo>
                    <a:pt x="943229" y="616407"/>
                  </a:lnTo>
                  <a:lnTo>
                    <a:pt x="925258" y="658876"/>
                  </a:lnTo>
                  <a:lnTo>
                    <a:pt x="909002" y="702221"/>
                  </a:lnTo>
                  <a:lnTo>
                    <a:pt x="894499" y="746379"/>
                  </a:lnTo>
                  <a:lnTo>
                    <a:pt x="881799" y="791337"/>
                  </a:lnTo>
                  <a:lnTo>
                    <a:pt x="870927" y="837031"/>
                  </a:lnTo>
                  <a:lnTo>
                    <a:pt x="861936" y="883437"/>
                  </a:lnTo>
                  <a:lnTo>
                    <a:pt x="854875" y="930503"/>
                  </a:lnTo>
                  <a:lnTo>
                    <a:pt x="849782" y="978179"/>
                  </a:lnTo>
                  <a:lnTo>
                    <a:pt x="846696" y="1026439"/>
                  </a:lnTo>
                  <a:lnTo>
                    <a:pt x="845654" y="1075232"/>
                  </a:lnTo>
                  <a:lnTo>
                    <a:pt x="846696" y="1124013"/>
                  </a:lnTo>
                  <a:lnTo>
                    <a:pt x="849782" y="1172273"/>
                  </a:lnTo>
                  <a:lnTo>
                    <a:pt x="854875" y="1219949"/>
                  </a:lnTo>
                  <a:lnTo>
                    <a:pt x="861936" y="1267015"/>
                  </a:lnTo>
                  <a:lnTo>
                    <a:pt x="870927" y="1313421"/>
                  </a:lnTo>
                  <a:lnTo>
                    <a:pt x="881799" y="1359115"/>
                  </a:lnTo>
                  <a:lnTo>
                    <a:pt x="894499" y="1404073"/>
                  </a:lnTo>
                  <a:lnTo>
                    <a:pt x="909002" y="1448244"/>
                  </a:lnTo>
                  <a:lnTo>
                    <a:pt x="925258" y="1491589"/>
                  </a:lnTo>
                  <a:lnTo>
                    <a:pt x="943229" y="1534058"/>
                  </a:lnTo>
                  <a:lnTo>
                    <a:pt x="962875" y="1575625"/>
                  </a:lnTo>
                  <a:lnTo>
                    <a:pt x="984135" y="1616227"/>
                  </a:lnTo>
                  <a:lnTo>
                    <a:pt x="1006983" y="1655851"/>
                  </a:lnTo>
                  <a:lnTo>
                    <a:pt x="1031379" y="1694421"/>
                  </a:lnTo>
                  <a:lnTo>
                    <a:pt x="1057275" y="1731911"/>
                  </a:lnTo>
                  <a:lnTo>
                    <a:pt x="1084630" y="1768297"/>
                  </a:lnTo>
                  <a:lnTo>
                    <a:pt x="1113396" y="1803501"/>
                  </a:lnTo>
                  <a:lnTo>
                    <a:pt x="1143533" y="1837512"/>
                  </a:lnTo>
                  <a:lnTo>
                    <a:pt x="1175004" y="1870278"/>
                  </a:lnTo>
                  <a:lnTo>
                    <a:pt x="1207770" y="1901748"/>
                  </a:lnTo>
                  <a:lnTo>
                    <a:pt x="1241767" y="1931885"/>
                  </a:lnTo>
                  <a:lnTo>
                    <a:pt x="1276985" y="1960651"/>
                  </a:lnTo>
                  <a:lnTo>
                    <a:pt x="1313357" y="1988007"/>
                  </a:lnTo>
                  <a:lnTo>
                    <a:pt x="1350848" y="2013902"/>
                  </a:lnTo>
                  <a:lnTo>
                    <a:pt x="1389418" y="2038311"/>
                  </a:lnTo>
                  <a:lnTo>
                    <a:pt x="1429029" y="2061159"/>
                  </a:lnTo>
                  <a:lnTo>
                    <a:pt x="1469618" y="2082444"/>
                  </a:lnTo>
                  <a:lnTo>
                    <a:pt x="1511173" y="2102091"/>
                  </a:lnTo>
                  <a:lnTo>
                    <a:pt x="1553629" y="2120074"/>
                  </a:lnTo>
                  <a:lnTo>
                    <a:pt x="1596948" y="2136356"/>
                  </a:lnTo>
                  <a:lnTo>
                    <a:pt x="1641297" y="2150948"/>
                  </a:lnTo>
                  <a:lnTo>
                    <a:pt x="1641297" y="0"/>
                  </a:lnTo>
                  <a:close/>
                </a:path>
              </a:pathLst>
            </a:custGeom>
            <a:solidFill>
              <a:srgbClr val="0F6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962274" cy="7619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3460578" y="0"/>
            <a:ext cx="4827905" cy="4296410"/>
          </a:xfrm>
          <a:custGeom>
            <a:avLst/>
            <a:gdLst/>
            <a:ahLst/>
            <a:cxnLst/>
            <a:rect l="l" t="t" r="r" b="b"/>
            <a:pathLst>
              <a:path w="4827905" h="4296410">
                <a:moveTo>
                  <a:pt x="4827422" y="0"/>
                </a:moveTo>
                <a:lnTo>
                  <a:pt x="4827422" y="0"/>
                </a:lnTo>
                <a:lnTo>
                  <a:pt x="14592" y="0"/>
                </a:lnTo>
                <a:lnTo>
                  <a:pt x="8648" y="31051"/>
                </a:lnTo>
                <a:lnTo>
                  <a:pt x="2755" y="78105"/>
                </a:lnTo>
                <a:lnTo>
                  <a:pt x="0" y="125971"/>
                </a:lnTo>
                <a:lnTo>
                  <a:pt x="660" y="174967"/>
                </a:lnTo>
                <a:lnTo>
                  <a:pt x="4864" y="223012"/>
                </a:lnTo>
                <a:lnTo>
                  <a:pt x="12458" y="270065"/>
                </a:lnTo>
                <a:lnTo>
                  <a:pt x="23291" y="316103"/>
                </a:lnTo>
                <a:lnTo>
                  <a:pt x="37223" y="361073"/>
                </a:lnTo>
                <a:lnTo>
                  <a:pt x="54089" y="404952"/>
                </a:lnTo>
                <a:lnTo>
                  <a:pt x="73748" y="447700"/>
                </a:lnTo>
                <a:lnTo>
                  <a:pt x="96062" y="489280"/>
                </a:lnTo>
                <a:lnTo>
                  <a:pt x="121424" y="530542"/>
                </a:lnTo>
                <a:lnTo>
                  <a:pt x="122694" y="532269"/>
                </a:lnTo>
                <a:lnTo>
                  <a:pt x="148031" y="568769"/>
                </a:lnTo>
                <a:lnTo>
                  <a:pt x="177393" y="606628"/>
                </a:lnTo>
                <a:lnTo>
                  <a:pt x="208800" y="643153"/>
                </a:lnTo>
                <a:lnTo>
                  <a:pt x="242112" y="678345"/>
                </a:lnTo>
                <a:lnTo>
                  <a:pt x="277177" y="712139"/>
                </a:lnTo>
                <a:lnTo>
                  <a:pt x="313855" y="744499"/>
                </a:lnTo>
                <a:lnTo>
                  <a:pt x="351980" y="775411"/>
                </a:lnTo>
                <a:lnTo>
                  <a:pt x="391426" y="804824"/>
                </a:lnTo>
                <a:lnTo>
                  <a:pt x="432028" y="832688"/>
                </a:lnTo>
                <a:lnTo>
                  <a:pt x="473646" y="858989"/>
                </a:lnTo>
                <a:lnTo>
                  <a:pt x="516115" y="883691"/>
                </a:lnTo>
                <a:lnTo>
                  <a:pt x="559308" y="906741"/>
                </a:lnTo>
                <a:lnTo>
                  <a:pt x="603059" y="928103"/>
                </a:lnTo>
                <a:lnTo>
                  <a:pt x="647242" y="947750"/>
                </a:lnTo>
                <a:lnTo>
                  <a:pt x="693839" y="966762"/>
                </a:lnTo>
                <a:lnTo>
                  <a:pt x="740879" y="984592"/>
                </a:lnTo>
                <a:lnTo>
                  <a:pt x="788327" y="1001369"/>
                </a:lnTo>
                <a:lnTo>
                  <a:pt x="836129" y="1017219"/>
                </a:lnTo>
                <a:lnTo>
                  <a:pt x="884250" y="1032230"/>
                </a:lnTo>
                <a:lnTo>
                  <a:pt x="932637" y="1046556"/>
                </a:lnTo>
                <a:lnTo>
                  <a:pt x="981240" y="1060284"/>
                </a:lnTo>
                <a:lnTo>
                  <a:pt x="1030020" y="1073556"/>
                </a:lnTo>
                <a:lnTo>
                  <a:pt x="1323924" y="1149934"/>
                </a:lnTo>
                <a:lnTo>
                  <a:pt x="1372692" y="1163218"/>
                </a:lnTo>
                <a:lnTo>
                  <a:pt x="1421282" y="1176985"/>
                </a:lnTo>
                <a:lnTo>
                  <a:pt x="1469644" y="1191336"/>
                </a:lnTo>
                <a:lnTo>
                  <a:pt x="1517726" y="1206411"/>
                </a:lnTo>
                <a:lnTo>
                  <a:pt x="1565503" y="1222298"/>
                </a:lnTo>
                <a:lnTo>
                  <a:pt x="1612925" y="1239126"/>
                </a:lnTo>
                <a:lnTo>
                  <a:pt x="1659928" y="1257020"/>
                </a:lnTo>
                <a:lnTo>
                  <a:pt x="1706499" y="1276096"/>
                </a:lnTo>
                <a:lnTo>
                  <a:pt x="1755267" y="1297660"/>
                </a:lnTo>
                <a:lnTo>
                  <a:pt x="1803107" y="1320380"/>
                </a:lnTo>
                <a:lnTo>
                  <a:pt x="1850034" y="1344256"/>
                </a:lnTo>
                <a:lnTo>
                  <a:pt x="1896084" y="1369250"/>
                </a:lnTo>
                <a:lnTo>
                  <a:pt x="1939302" y="1394167"/>
                </a:lnTo>
                <a:lnTo>
                  <a:pt x="1981758" y="1420037"/>
                </a:lnTo>
                <a:lnTo>
                  <a:pt x="2023465" y="1446860"/>
                </a:lnTo>
                <a:lnTo>
                  <a:pt x="2064448" y="1474584"/>
                </a:lnTo>
                <a:lnTo>
                  <a:pt x="2104720" y="1503197"/>
                </a:lnTo>
                <a:lnTo>
                  <a:pt x="2144306" y="1532674"/>
                </a:lnTo>
                <a:lnTo>
                  <a:pt x="2183219" y="1562963"/>
                </a:lnTo>
                <a:lnTo>
                  <a:pt x="2221484" y="1594053"/>
                </a:lnTo>
                <a:lnTo>
                  <a:pt x="2259126" y="1625917"/>
                </a:lnTo>
                <a:lnTo>
                  <a:pt x="2296147" y="1658518"/>
                </a:lnTo>
                <a:lnTo>
                  <a:pt x="2332571" y="1691830"/>
                </a:lnTo>
                <a:lnTo>
                  <a:pt x="2368435" y="1725828"/>
                </a:lnTo>
                <a:lnTo>
                  <a:pt x="2403741" y="1760486"/>
                </a:lnTo>
                <a:lnTo>
                  <a:pt x="2438514" y="1795780"/>
                </a:lnTo>
                <a:lnTo>
                  <a:pt x="2472766" y="1831670"/>
                </a:lnTo>
                <a:lnTo>
                  <a:pt x="2506522" y="1868119"/>
                </a:lnTo>
                <a:lnTo>
                  <a:pt x="2539809" y="1905127"/>
                </a:lnTo>
                <a:lnTo>
                  <a:pt x="2571978" y="1941893"/>
                </a:lnTo>
                <a:lnTo>
                  <a:pt x="2571877" y="1941741"/>
                </a:lnTo>
                <a:lnTo>
                  <a:pt x="2605024" y="1980653"/>
                </a:lnTo>
                <a:lnTo>
                  <a:pt x="2637002" y="2019122"/>
                </a:lnTo>
                <a:lnTo>
                  <a:pt x="2668574" y="2058009"/>
                </a:lnTo>
                <a:lnTo>
                  <a:pt x="2699766" y="2097316"/>
                </a:lnTo>
                <a:lnTo>
                  <a:pt x="2761107" y="2176996"/>
                </a:lnTo>
                <a:lnTo>
                  <a:pt x="2790139" y="2215819"/>
                </a:lnTo>
                <a:lnTo>
                  <a:pt x="2821152" y="2257971"/>
                </a:lnTo>
                <a:lnTo>
                  <a:pt x="2884398" y="2346045"/>
                </a:lnTo>
                <a:lnTo>
                  <a:pt x="2883065" y="2344255"/>
                </a:lnTo>
                <a:lnTo>
                  <a:pt x="2966656" y="2464447"/>
                </a:lnTo>
                <a:lnTo>
                  <a:pt x="3330778" y="3008769"/>
                </a:lnTo>
                <a:lnTo>
                  <a:pt x="3386124" y="3089452"/>
                </a:lnTo>
                <a:lnTo>
                  <a:pt x="3412985" y="3127997"/>
                </a:lnTo>
                <a:lnTo>
                  <a:pt x="3512934" y="3267697"/>
                </a:lnTo>
                <a:lnTo>
                  <a:pt x="3536137" y="3299256"/>
                </a:lnTo>
                <a:lnTo>
                  <a:pt x="3593046" y="3374860"/>
                </a:lnTo>
                <a:lnTo>
                  <a:pt x="3648887" y="3446665"/>
                </a:lnTo>
                <a:lnTo>
                  <a:pt x="3706647" y="3518293"/>
                </a:lnTo>
                <a:lnTo>
                  <a:pt x="3736238" y="3553904"/>
                </a:lnTo>
                <a:lnTo>
                  <a:pt x="3766299" y="3589324"/>
                </a:lnTo>
                <a:lnTo>
                  <a:pt x="3796842" y="3624478"/>
                </a:lnTo>
                <a:lnTo>
                  <a:pt x="3827843" y="3659340"/>
                </a:lnTo>
                <a:lnTo>
                  <a:pt x="3859314" y="3693833"/>
                </a:lnTo>
                <a:lnTo>
                  <a:pt x="3891254" y="3727932"/>
                </a:lnTo>
                <a:lnTo>
                  <a:pt x="3923652" y="3761562"/>
                </a:lnTo>
                <a:lnTo>
                  <a:pt x="3956507" y="3794683"/>
                </a:lnTo>
                <a:lnTo>
                  <a:pt x="3989832" y="3827246"/>
                </a:lnTo>
                <a:lnTo>
                  <a:pt x="4023601" y="3859199"/>
                </a:lnTo>
                <a:lnTo>
                  <a:pt x="4057827" y="3890492"/>
                </a:lnTo>
                <a:lnTo>
                  <a:pt x="4092498" y="3921061"/>
                </a:lnTo>
                <a:lnTo>
                  <a:pt x="4127627" y="3950868"/>
                </a:lnTo>
                <a:lnTo>
                  <a:pt x="4163199" y="3979849"/>
                </a:lnTo>
                <a:lnTo>
                  <a:pt x="4199217" y="4007955"/>
                </a:lnTo>
                <a:lnTo>
                  <a:pt x="4235666" y="4035158"/>
                </a:lnTo>
                <a:lnTo>
                  <a:pt x="4272572" y="4061371"/>
                </a:lnTo>
                <a:lnTo>
                  <a:pt x="4309910" y="4086568"/>
                </a:lnTo>
                <a:lnTo>
                  <a:pt x="4347680" y="4110685"/>
                </a:lnTo>
                <a:lnTo>
                  <a:pt x="4385881" y="4133672"/>
                </a:lnTo>
                <a:lnTo>
                  <a:pt x="4424515" y="4155490"/>
                </a:lnTo>
                <a:lnTo>
                  <a:pt x="4463580" y="4176064"/>
                </a:lnTo>
                <a:lnTo>
                  <a:pt x="4503077" y="4195368"/>
                </a:lnTo>
                <a:lnTo>
                  <a:pt x="4542993" y="4213339"/>
                </a:lnTo>
                <a:lnTo>
                  <a:pt x="4583328" y="4229913"/>
                </a:lnTo>
                <a:lnTo>
                  <a:pt x="4624082" y="4245064"/>
                </a:lnTo>
                <a:lnTo>
                  <a:pt x="4665269" y="4258716"/>
                </a:lnTo>
                <a:lnTo>
                  <a:pt x="4706861" y="4270832"/>
                </a:lnTo>
                <a:lnTo>
                  <a:pt x="4748860" y="4281360"/>
                </a:lnTo>
                <a:lnTo>
                  <a:pt x="4791278" y="4290238"/>
                </a:lnTo>
                <a:lnTo>
                  <a:pt x="4827422" y="4296308"/>
                </a:lnTo>
                <a:lnTo>
                  <a:pt x="4827422" y="0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1746132"/>
            <a:ext cx="7106284" cy="8541385"/>
            <a:chOff x="0" y="1746132"/>
            <a:chExt cx="7106284" cy="8541385"/>
          </a:xfrm>
        </p:grpSpPr>
        <p:sp>
          <p:nvSpPr>
            <p:cNvPr id="6" name="object 6"/>
            <p:cNvSpPr/>
            <p:nvPr/>
          </p:nvSpPr>
          <p:spPr>
            <a:xfrm>
              <a:off x="0" y="8649427"/>
              <a:ext cx="2453640" cy="1637664"/>
            </a:xfrm>
            <a:custGeom>
              <a:avLst/>
              <a:gdLst/>
              <a:ahLst/>
              <a:cxnLst/>
              <a:rect l="l" t="t" r="r" b="b"/>
              <a:pathLst>
                <a:path w="2453640" h="1637665">
                  <a:moveTo>
                    <a:pt x="2324367" y="1427057"/>
                  </a:moveTo>
                  <a:lnTo>
                    <a:pt x="2352968" y="1467262"/>
                  </a:lnTo>
                  <a:lnTo>
                    <a:pt x="2380217" y="1508687"/>
                  </a:lnTo>
                  <a:lnTo>
                    <a:pt x="2406147" y="1551214"/>
                  </a:lnTo>
                  <a:lnTo>
                    <a:pt x="2430793" y="1594723"/>
                  </a:lnTo>
                  <a:lnTo>
                    <a:pt x="2453382" y="1637573"/>
                  </a:lnTo>
                  <a:lnTo>
                    <a:pt x="0" y="1637572"/>
                  </a:lnTo>
                  <a:lnTo>
                    <a:pt x="0" y="74955"/>
                  </a:lnTo>
                  <a:lnTo>
                    <a:pt x="62606" y="48197"/>
                  </a:lnTo>
                  <a:lnTo>
                    <a:pt x="108420" y="32884"/>
                  </a:lnTo>
                  <a:lnTo>
                    <a:pt x="154897" y="20534"/>
                  </a:lnTo>
                  <a:lnTo>
                    <a:pt x="201882" y="11109"/>
                  </a:lnTo>
                  <a:lnTo>
                    <a:pt x="249221" y="4570"/>
                  </a:lnTo>
                  <a:lnTo>
                    <a:pt x="296759" y="880"/>
                  </a:lnTo>
                  <a:lnTo>
                    <a:pt x="344342" y="0"/>
                  </a:lnTo>
                  <a:lnTo>
                    <a:pt x="391815" y="1891"/>
                  </a:lnTo>
                  <a:lnTo>
                    <a:pt x="439023" y="6517"/>
                  </a:lnTo>
                  <a:lnTo>
                    <a:pt x="485812" y="13839"/>
                  </a:lnTo>
                  <a:lnTo>
                    <a:pt x="532027" y="23819"/>
                  </a:lnTo>
                  <a:lnTo>
                    <a:pt x="577514" y="36418"/>
                  </a:lnTo>
                  <a:lnTo>
                    <a:pt x="622117" y="51599"/>
                  </a:lnTo>
                  <a:lnTo>
                    <a:pt x="665683" y="69323"/>
                  </a:lnTo>
                  <a:lnTo>
                    <a:pt x="708057" y="89553"/>
                  </a:lnTo>
                  <a:lnTo>
                    <a:pt x="749083" y="112250"/>
                  </a:lnTo>
                  <a:lnTo>
                    <a:pt x="785478" y="135386"/>
                  </a:lnTo>
                  <a:lnTo>
                    <a:pt x="1248941" y="765441"/>
                  </a:lnTo>
                  <a:lnTo>
                    <a:pt x="1279549" y="803230"/>
                  </a:lnTo>
                  <a:lnTo>
                    <a:pt x="1312426" y="838835"/>
                  </a:lnTo>
                  <a:lnTo>
                    <a:pt x="1347930" y="871929"/>
                  </a:lnTo>
                  <a:lnTo>
                    <a:pt x="1386418" y="902182"/>
                  </a:lnTo>
                  <a:lnTo>
                    <a:pt x="1428835" y="929713"/>
                  </a:lnTo>
                  <a:lnTo>
                    <a:pt x="1473187" y="953483"/>
                  </a:lnTo>
                  <a:lnTo>
                    <a:pt x="1519173" y="974100"/>
                  </a:lnTo>
                  <a:lnTo>
                    <a:pt x="1566490" y="992173"/>
                  </a:lnTo>
                  <a:lnTo>
                    <a:pt x="1614836" y="1008310"/>
                  </a:lnTo>
                  <a:lnTo>
                    <a:pt x="1663908" y="1023119"/>
                  </a:lnTo>
                  <a:lnTo>
                    <a:pt x="1763020" y="1051188"/>
                  </a:lnTo>
                  <a:lnTo>
                    <a:pt x="1812455" y="1065665"/>
                  </a:lnTo>
                  <a:lnTo>
                    <a:pt x="1861406" y="1081248"/>
                  </a:lnTo>
                  <a:lnTo>
                    <a:pt x="1909571" y="1098546"/>
                  </a:lnTo>
                  <a:lnTo>
                    <a:pt x="1956647" y="1118167"/>
                  </a:lnTo>
                  <a:lnTo>
                    <a:pt x="2000605" y="1139658"/>
                  </a:lnTo>
                  <a:lnTo>
                    <a:pt x="2042878" y="1163553"/>
                  </a:lnTo>
                  <a:lnTo>
                    <a:pt x="2083498" y="1189734"/>
                  </a:lnTo>
                  <a:lnTo>
                    <a:pt x="2122498" y="1218082"/>
                  </a:lnTo>
                  <a:lnTo>
                    <a:pt x="2159913" y="1248479"/>
                  </a:lnTo>
                  <a:lnTo>
                    <a:pt x="2195775" y="1280807"/>
                  </a:lnTo>
                  <a:lnTo>
                    <a:pt x="2230118" y="1314948"/>
                  </a:lnTo>
                  <a:lnTo>
                    <a:pt x="2262976" y="1350782"/>
                  </a:lnTo>
                  <a:lnTo>
                    <a:pt x="2294381" y="1388191"/>
                  </a:lnTo>
                  <a:lnTo>
                    <a:pt x="2324367" y="1427057"/>
                  </a:lnTo>
                  <a:close/>
                </a:path>
                <a:path w="2453640" h="1637665">
                  <a:moveTo>
                    <a:pt x="959848" y="299743"/>
                  </a:moveTo>
                  <a:lnTo>
                    <a:pt x="989075" y="339840"/>
                  </a:lnTo>
                  <a:lnTo>
                    <a:pt x="1016641" y="381371"/>
                  </a:lnTo>
                  <a:lnTo>
                    <a:pt x="1042903" y="424008"/>
                  </a:lnTo>
                  <a:lnTo>
                    <a:pt x="1068218" y="467422"/>
                  </a:lnTo>
                  <a:lnTo>
                    <a:pt x="1142059" y="599035"/>
                  </a:lnTo>
                  <a:lnTo>
                    <a:pt x="1167162" y="642266"/>
                  </a:lnTo>
                  <a:lnTo>
                    <a:pt x="1193105" y="684631"/>
                  </a:lnTo>
                  <a:lnTo>
                    <a:pt x="1220246" y="725799"/>
                  </a:lnTo>
                  <a:lnTo>
                    <a:pt x="1248941" y="765441"/>
                  </a:lnTo>
                  <a:lnTo>
                    <a:pt x="785478" y="135386"/>
                  </a:lnTo>
                  <a:lnTo>
                    <a:pt x="826478" y="164893"/>
                  </a:lnTo>
                  <a:lnTo>
                    <a:pt x="862536" y="194763"/>
                  </a:lnTo>
                  <a:lnTo>
                    <a:pt x="896629" y="226947"/>
                  </a:lnTo>
                  <a:lnTo>
                    <a:pt x="928602" y="261409"/>
                  </a:lnTo>
                  <a:lnTo>
                    <a:pt x="959848" y="299743"/>
                  </a:lnTo>
                  <a:close/>
                </a:path>
              </a:pathLst>
            </a:custGeom>
            <a:solidFill>
              <a:srgbClr val="0F6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91043" y="1850839"/>
              <a:ext cx="5213985" cy="7407909"/>
            </a:xfrm>
            <a:custGeom>
              <a:avLst/>
              <a:gdLst/>
              <a:ahLst/>
              <a:cxnLst/>
              <a:rect l="l" t="t" r="r" b="b"/>
              <a:pathLst>
                <a:path w="5213984" h="7407909">
                  <a:moveTo>
                    <a:pt x="4908815" y="7407460"/>
                  </a:moveTo>
                  <a:lnTo>
                    <a:pt x="304800" y="7407460"/>
                  </a:lnTo>
                  <a:lnTo>
                    <a:pt x="256830" y="7403663"/>
                  </a:lnTo>
                  <a:lnTo>
                    <a:pt x="210475" y="7392498"/>
                  </a:lnTo>
                  <a:lnTo>
                    <a:pt x="166551" y="7374305"/>
                  </a:lnTo>
                  <a:lnTo>
                    <a:pt x="125877" y="7349421"/>
                  </a:lnTo>
                  <a:lnTo>
                    <a:pt x="89273" y="7318187"/>
                  </a:lnTo>
                  <a:lnTo>
                    <a:pt x="58039" y="7281583"/>
                  </a:lnTo>
                  <a:lnTo>
                    <a:pt x="33155" y="7240909"/>
                  </a:lnTo>
                  <a:lnTo>
                    <a:pt x="14962" y="7196985"/>
                  </a:lnTo>
                  <a:lnTo>
                    <a:pt x="3797" y="7150630"/>
                  </a:lnTo>
                  <a:lnTo>
                    <a:pt x="0" y="7102661"/>
                  </a:lnTo>
                  <a:lnTo>
                    <a:pt x="0" y="304800"/>
                  </a:lnTo>
                  <a:lnTo>
                    <a:pt x="3797" y="256830"/>
                  </a:lnTo>
                  <a:lnTo>
                    <a:pt x="14962" y="210475"/>
                  </a:lnTo>
                  <a:lnTo>
                    <a:pt x="33155" y="166551"/>
                  </a:lnTo>
                  <a:lnTo>
                    <a:pt x="58039" y="125877"/>
                  </a:lnTo>
                  <a:lnTo>
                    <a:pt x="89273" y="89273"/>
                  </a:lnTo>
                  <a:lnTo>
                    <a:pt x="125877" y="58039"/>
                  </a:lnTo>
                  <a:lnTo>
                    <a:pt x="166551" y="33155"/>
                  </a:lnTo>
                  <a:lnTo>
                    <a:pt x="210475" y="14962"/>
                  </a:lnTo>
                  <a:lnTo>
                    <a:pt x="256830" y="3797"/>
                  </a:lnTo>
                  <a:lnTo>
                    <a:pt x="304800" y="0"/>
                  </a:lnTo>
                  <a:lnTo>
                    <a:pt x="4908815" y="0"/>
                  </a:lnTo>
                  <a:lnTo>
                    <a:pt x="4956784" y="3797"/>
                  </a:lnTo>
                  <a:lnTo>
                    <a:pt x="5003139" y="14962"/>
                  </a:lnTo>
                  <a:lnTo>
                    <a:pt x="5047063" y="33155"/>
                  </a:lnTo>
                  <a:lnTo>
                    <a:pt x="5087737" y="58039"/>
                  </a:lnTo>
                  <a:lnTo>
                    <a:pt x="5124340" y="89273"/>
                  </a:lnTo>
                  <a:lnTo>
                    <a:pt x="5155575" y="125877"/>
                  </a:lnTo>
                  <a:lnTo>
                    <a:pt x="5180459" y="166551"/>
                  </a:lnTo>
                  <a:lnTo>
                    <a:pt x="5198653" y="210475"/>
                  </a:lnTo>
                  <a:lnTo>
                    <a:pt x="5209818" y="256830"/>
                  </a:lnTo>
                  <a:lnTo>
                    <a:pt x="5213615" y="304800"/>
                  </a:lnTo>
                  <a:lnTo>
                    <a:pt x="5213615" y="7102661"/>
                  </a:lnTo>
                  <a:lnTo>
                    <a:pt x="5209818" y="7150630"/>
                  </a:lnTo>
                  <a:lnTo>
                    <a:pt x="5198653" y="7196985"/>
                  </a:lnTo>
                  <a:lnTo>
                    <a:pt x="5180459" y="7240909"/>
                  </a:lnTo>
                  <a:lnTo>
                    <a:pt x="5155575" y="7281583"/>
                  </a:lnTo>
                  <a:lnTo>
                    <a:pt x="5124340" y="7318187"/>
                  </a:lnTo>
                  <a:lnTo>
                    <a:pt x="5087737" y="7349421"/>
                  </a:lnTo>
                  <a:lnTo>
                    <a:pt x="5047063" y="7374305"/>
                  </a:lnTo>
                  <a:lnTo>
                    <a:pt x="5003139" y="7392498"/>
                  </a:lnTo>
                  <a:lnTo>
                    <a:pt x="4956784" y="7403663"/>
                  </a:lnTo>
                  <a:lnTo>
                    <a:pt x="4908815" y="74074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91082" y="1850839"/>
              <a:ext cx="5210175" cy="7402830"/>
            </a:xfrm>
            <a:custGeom>
              <a:avLst/>
              <a:gdLst/>
              <a:ahLst/>
              <a:cxnLst/>
              <a:rect l="l" t="t" r="r" b="b"/>
              <a:pathLst>
                <a:path w="5210175" h="7402830">
                  <a:moveTo>
                    <a:pt x="304594" y="0"/>
                  </a:moveTo>
                  <a:lnTo>
                    <a:pt x="4905501" y="0"/>
                  </a:lnTo>
                  <a:lnTo>
                    <a:pt x="4953438" y="3794"/>
                  </a:lnTo>
                  <a:lnTo>
                    <a:pt x="4999762" y="14951"/>
                  </a:lnTo>
                  <a:lnTo>
                    <a:pt x="5043657" y="33133"/>
                  </a:lnTo>
                  <a:lnTo>
                    <a:pt x="5084303" y="58000"/>
                  </a:lnTo>
                  <a:lnTo>
                    <a:pt x="5120882" y="89213"/>
                  </a:lnTo>
                  <a:lnTo>
                    <a:pt x="5152095" y="125792"/>
                  </a:lnTo>
                  <a:lnTo>
                    <a:pt x="5176962" y="166438"/>
                  </a:lnTo>
                  <a:lnTo>
                    <a:pt x="5195144" y="210333"/>
                  </a:lnTo>
                  <a:lnTo>
                    <a:pt x="5206301" y="256657"/>
                  </a:lnTo>
                  <a:lnTo>
                    <a:pt x="5210095" y="304594"/>
                  </a:lnTo>
                  <a:lnTo>
                    <a:pt x="5210095" y="7097866"/>
                  </a:lnTo>
                  <a:lnTo>
                    <a:pt x="5206301" y="7145803"/>
                  </a:lnTo>
                  <a:lnTo>
                    <a:pt x="5195144" y="7192128"/>
                  </a:lnTo>
                  <a:lnTo>
                    <a:pt x="5176962" y="7236022"/>
                  </a:lnTo>
                  <a:lnTo>
                    <a:pt x="5152095" y="7276668"/>
                  </a:lnTo>
                  <a:lnTo>
                    <a:pt x="5120882" y="7313247"/>
                  </a:lnTo>
                  <a:lnTo>
                    <a:pt x="5084303" y="7344460"/>
                  </a:lnTo>
                  <a:lnTo>
                    <a:pt x="5043657" y="7369327"/>
                  </a:lnTo>
                  <a:lnTo>
                    <a:pt x="4999762" y="7387509"/>
                  </a:lnTo>
                  <a:lnTo>
                    <a:pt x="4953438" y="7398666"/>
                  </a:lnTo>
                  <a:lnTo>
                    <a:pt x="4905501" y="7402461"/>
                  </a:lnTo>
                  <a:lnTo>
                    <a:pt x="304594" y="7402461"/>
                  </a:lnTo>
                  <a:lnTo>
                    <a:pt x="256657" y="7398666"/>
                  </a:lnTo>
                  <a:lnTo>
                    <a:pt x="210333" y="7387509"/>
                  </a:lnTo>
                  <a:lnTo>
                    <a:pt x="166438" y="7369327"/>
                  </a:lnTo>
                  <a:lnTo>
                    <a:pt x="125793" y="7344460"/>
                  </a:lnTo>
                  <a:lnTo>
                    <a:pt x="89213" y="7313247"/>
                  </a:lnTo>
                  <a:lnTo>
                    <a:pt x="58000" y="7276668"/>
                  </a:lnTo>
                  <a:lnTo>
                    <a:pt x="33133" y="7236022"/>
                  </a:lnTo>
                  <a:lnTo>
                    <a:pt x="14951" y="7192127"/>
                  </a:lnTo>
                  <a:lnTo>
                    <a:pt x="3794" y="7145803"/>
                  </a:lnTo>
                  <a:lnTo>
                    <a:pt x="0" y="7097866"/>
                  </a:lnTo>
                  <a:lnTo>
                    <a:pt x="0" y="304594"/>
                  </a:lnTo>
                  <a:lnTo>
                    <a:pt x="3794" y="256657"/>
                  </a:lnTo>
                  <a:lnTo>
                    <a:pt x="14951" y="210333"/>
                  </a:lnTo>
                  <a:lnTo>
                    <a:pt x="33133" y="166438"/>
                  </a:lnTo>
                  <a:lnTo>
                    <a:pt x="58000" y="125792"/>
                  </a:lnTo>
                  <a:lnTo>
                    <a:pt x="89213" y="89213"/>
                  </a:lnTo>
                  <a:lnTo>
                    <a:pt x="125792" y="58000"/>
                  </a:lnTo>
                  <a:lnTo>
                    <a:pt x="166438" y="33133"/>
                  </a:lnTo>
                  <a:lnTo>
                    <a:pt x="210333" y="14951"/>
                  </a:lnTo>
                  <a:lnTo>
                    <a:pt x="256657" y="3794"/>
                  </a:lnTo>
                  <a:lnTo>
                    <a:pt x="304594" y="0"/>
                  </a:lnTo>
                </a:path>
              </a:pathLst>
            </a:custGeom>
            <a:ln w="209412">
              <a:solidFill>
                <a:srgbClr val="0F67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039221" y="1480071"/>
            <a:ext cx="5914390" cy="7883525"/>
            <a:chOff x="9039221" y="1480071"/>
            <a:chExt cx="5914390" cy="7883525"/>
          </a:xfrm>
        </p:grpSpPr>
        <p:sp>
          <p:nvSpPr>
            <p:cNvPr id="10" name="object 10"/>
            <p:cNvSpPr/>
            <p:nvPr/>
          </p:nvSpPr>
          <p:spPr>
            <a:xfrm>
              <a:off x="9144000" y="1584846"/>
              <a:ext cx="5704840" cy="7665720"/>
            </a:xfrm>
            <a:custGeom>
              <a:avLst/>
              <a:gdLst/>
              <a:ahLst/>
              <a:cxnLst/>
              <a:rect l="l" t="t" r="r" b="b"/>
              <a:pathLst>
                <a:path w="5704840" h="7665720">
                  <a:moveTo>
                    <a:pt x="5465782" y="7665265"/>
                  </a:moveTo>
                  <a:lnTo>
                    <a:pt x="238601" y="7665265"/>
                  </a:lnTo>
                  <a:lnTo>
                    <a:pt x="210475" y="7658491"/>
                  </a:lnTo>
                  <a:lnTo>
                    <a:pt x="166551" y="7640297"/>
                  </a:lnTo>
                  <a:lnTo>
                    <a:pt x="125878" y="7615413"/>
                  </a:lnTo>
                  <a:lnTo>
                    <a:pt x="89273" y="7584179"/>
                  </a:lnTo>
                  <a:lnTo>
                    <a:pt x="58039" y="7547575"/>
                  </a:lnTo>
                  <a:lnTo>
                    <a:pt x="33155" y="7506902"/>
                  </a:lnTo>
                  <a:lnTo>
                    <a:pt x="14962" y="7462978"/>
                  </a:lnTo>
                  <a:lnTo>
                    <a:pt x="3797" y="7416622"/>
                  </a:lnTo>
                  <a:lnTo>
                    <a:pt x="0" y="7368653"/>
                  </a:lnTo>
                  <a:lnTo>
                    <a:pt x="0" y="304800"/>
                  </a:lnTo>
                  <a:lnTo>
                    <a:pt x="3797" y="256830"/>
                  </a:lnTo>
                  <a:lnTo>
                    <a:pt x="14962" y="210475"/>
                  </a:lnTo>
                  <a:lnTo>
                    <a:pt x="33155" y="166551"/>
                  </a:lnTo>
                  <a:lnTo>
                    <a:pt x="58039" y="125878"/>
                  </a:lnTo>
                  <a:lnTo>
                    <a:pt x="89273" y="89273"/>
                  </a:lnTo>
                  <a:lnTo>
                    <a:pt x="125878" y="58039"/>
                  </a:lnTo>
                  <a:lnTo>
                    <a:pt x="166551" y="33155"/>
                  </a:lnTo>
                  <a:lnTo>
                    <a:pt x="210475" y="14962"/>
                  </a:lnTo>
                  <a:lnTo>
                    <a:pt x="256831" y="3797"/>
                  </a:lnTo>
                  <a:lnTo>
                    <a:pt x="304800" y="0"/>
                  </a:lnTo>
                  <a:lnTo>
                    <a:pt x="5399584" y="0"/>
                  </a:lnTo>
                  <a:lnTo>
                    <a:pt x="5447553" y="3797"/>
                  </a:lnTo>
                  <a:lnTo>
                    <a:pt x="5493908" y="14962"/>
                  </a:lnTo>
                  <a:lnTo>
                    <a:pt x="5537832" y="33155"/>
                  </a:lnTo>
                  <a:lnTo>
                    <a:pt x="5578505" y="58039"/>
                  </a:lnTo>
                  <a:lnTo>
                    <a:pt x="5615109" y="89273"/>
                  </a:lnTo>
                  <a:lnTo>
                    <a:pt x="5646344" y="125878"/>
                  </a:lnTo>
                  <a:lnTo>
                    <a:pt x="5671228" y="166551"/>
                  </a:lnTo>
                  <a:lnTo>
                    <a:pt x="5689422" y="210475"/>
                  </a:lnTo>
                  <a:lnTo>
                    <a:pt x="5700587" y="256830"/>
                  </a:lnTo>
                  <a:lnTo>
                    <a:pt x="5704383" y="304800"/>
                  </a:lnTo>
                  <a:lnTo>
                    <a:pt x="5704383" y="7368653"/>
                  </a:lnTo>
                  <a:lnTo>
                    <a:pt x="5700587" y="7416622"/>
                  </a:lnTo>
                  <a:lnTo>
                    <a:pt x="5689422" y="7462978"/>
                  </a:lnTo>
                  <a:lnTo>
                    <a:pt x="5671228" y="7506902"/>
                  </a:lnTo>
                  <a:lnTo>
                    <a:pt x="5646344" y="7547575"/>
                  </a:lnTo>
                  <a:lnTo>
                    <a:pt x="5615109" y="7584179"/>
                  </a:lnTo>
                  <a:lnTo>
                    <a:pt x="5578505" y="7615413"/>
                  </a:lnTo>
                  <a:lnTo>
                    <a:pt x="5537832" y="7640297"/>
                  </a:lnTo>
                  <a:lnTo>
                    <a:pt x="5493908" y="7658491"/>
                  </a:lnTo>
                  <a:lnTo>
                    <a:pt x="5465782" y="76652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43996" y="1584846"/>
              <a:ext cx="5704840" cy="7673975"/>
            </a:xfrm>
            <a:custGeom>
              <a:avLst/>
              <a:gdLst/>
              <a:ahLst/>
              <a:cxnLst/>
              <a:rect l="l" t="t" r="r" b="b"/>
              <a:pathLst>
                <a:path w="5704840" h="7673975">
                  <a:moveTo>
                    <a:pt x="304798" y="0"/>
                  </a:moveTo>
                  <a:lnTo>
                    <a:pt x="5399493" y="0"/>
                  </a:lnTo>
                  <a:lnTo>
                    <a:pt x="5447479" y="3778"/>
                  </a:lnTo>
                  <a:lnTo>
                    <a:pt x="5493850" y="14936"/>
                  </a:lnTo>
                  <a:lnTo>
                    <a:pt x="5537790" y="33127"/>
                  </a:lnTo>
                  <a:lnTo>
                    <a:pt x="5578480" y="58014"/>
                  </a:lnTo>
                  <a:lnTo>
                    <a:pt x="5615098" y="89256"/>
                  </a:lnTo>
                  <a:lnTo>
                    <a:pt x="5646344" y="125872"/>
                  </a:lnTo>
                  <a:lnTo>
                    <a:pt x="5671235" y="166560"/>
                  </a:lnTo>
                  <a:lnTo>
                    <a:pt x="5689432" y="210501"/>
                  </a:lnTo>
                  <a:lnTo>
                    <a:pt x="5700594" y="256873"/>
                  </a:lnTo>
                  <a:lnTo>
                    <a:pt x="5704388" y="304849"/>
                  </a:lnTo>
                  <a:lnTo>
                    <a:pt x="5704393" y="7368588"/>
                  </a:lnTo>
                  <a:lnTo>
                    <a:pt x="5700602" y="7416574"/>
                  </a:lnTo>
                  <a:lnTo>
                    <a:pt x="5689437" y="7462949"/>
                  </a:lnTo>
                  <a:lnTo>
                    <a:pt x="5671238" y="7506890"/>
                  </a:lnTo>
                  <a:lnTo>
                    <a:pt x="5646344" y="7547579"/>
                  </a:lnTo>
                  <a:lnTo>
                    <a:pt x="5615095" y="7584195"/>
                  </a:lnTo>
                  <a:lnTo>
                    <a:pt x="5578473" y="7615435"/>
                  </a:lnTo>
                  <a:lnTo>
                    <a:pt x="5537781" y="7640319"/>
                  </a:lnTo>
                  <a:lnTo>
                    <a:pt x="5493840" y="7658508"/>
                  </a:lnTo>
                  <a:lnTo>
                    <a:pt x="5447468" y="7669663"/>
                  </a:lnTo>
                  <a:lnTo>
                    <a:pt x="5399493" y="7673453"/>
                  </a:lnTo>
                  <a:lnTo>
                    <a:pt x="304792" y="7673452"/>
                  </a:lnTo>
                  <a:lnTo>
                    <a:pt x="256812" y="7669650"/>
                  </a:lnTo>
                  <a:lnTo>
                    <a:pt x="210447" y="7658478"/>
                  </a:lnTo>
                  <a:lnTo>
                    <a:pt x="166518" y="7640274"/>
                  </a:lnTo>
                  <a:lnTo>
                    <a:pt x="125842" y="7615379"/>
                  </a:lnTo>
                  <a:lnTo>
                    <a:pt x="89238" y="7584133"/>
                  </a:lnTo>
                  <a:lnTo>
                    <a:pt x="58008" y="7547519"/>
                  </a:lnTo>
                  <a:lnTo>
                    <a:pt x="33132" y="7506837"/>
                  </a:lnTo>
                  <a:lnTo>
                    <a:pt x="14948" y="7462907"/>
                  </a:lnTo>
                  <a:lnTo>
                    <a:pt x="3795" y="7416548"/>
                  </a:lnTo>
                  <a:lnTo>
                    <a:pt x="3" y="7368579"/>
                  </a:lnTo>
                  <a:lnTo>
                    <a:pt x="0" y="304849"/>
                  </a:lnTo>
                  <a:lnTo>
                    <a:pt x="3789" y="256878"/>
                  </a:lnTo>
                  <a:lnTo>
                    <a:pt x="14947" y="210519"/>
                  </a:lnTo>
                  <a:lnTo>
                    <a:pt x="33136" y="166589"/>
                  </a:lnTo>
                  <a:lnTo>
                    <a:pt x="58016" y="125909"/>
                  </a:lnTo>
                  <a:lnTo>
                    <a:pt x="89250" y="89297"/>
                  </a:lnTo>
                  <a:lnTo>
                    <a:pt x="125856" y="58055"/>
                  </a:lnTo>
                  <a:lnTo>
                    <a:pt x="166533" y="33164"/>
                  </a:lnTo>
                  <a:lnTo>
                    <a:pt x="210462" y="14965"/>
                  </a:lnTo>
                  <a:lnTo>
                    <a:pt x="256825" y="3797"/>
                  </a:lnTo>
                  <a:lnTo>
                    <a:pt x="304798" y="0"/>
                  </a:lnTo>
                </a:path>
              </a:pathLst>
            </a:custGeom>
            <a:ln w="209550">
              <a:solidFill>
                <a:srgbClr val="0F67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9826" y="1028700"/>
            <a:ext cx="895349" cy="10286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74252" y="982693"/>
            <a:ext cx="1142999" cy="102869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227419" y="1192221"/>
            <a:ext cx="2683510" cy="466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00" b="1" i="1" spc="-10" dirty="0">
                <a:latin typeface="Arial"/>
                <a:cs typeface="Arial"/>
              </a:rPr>
              <a:t>DIMENSIONES</a:t>
            </a:r>
            <a:endParaRPr sz="29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1377048" y="1084498"/>
            <a:ext cx="1763395" cy="466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00" i="1" spc="-10" dirty="0">
                <a:latin typeface="Arial"/>
                <a:cs typeface="Arial"/>
              </a:rPr>
              <a:t>MEDIDAS</a:t>
            </a:r>
            <a:endParaRPr sz="290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49867" y="2724568"/>
            <a:ext cx="114299" cy="1142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49867" y="3219868"/>
            <a:ext cx="114299" cy="11429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49867" y="3734218"/>
            <a:ext cx="114299" cy="11429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49867" y="4239043"/>
            <a:ext cx="114299" cy="11429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49867" y="4734343"/>
            <a:ext cx="114299" cy="11429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49867" y="5229643"/>
            <a:ext cx="114299" cy="11429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49867" y="5724943"/>
            <a:ext cx="114299" cy="11429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49867" y="6220243"/>
            <a:ext cx="114299" cy="11429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49867" y="6715543"/>
            <a:ext cx="114299" cy="11429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49867" y="7210843"/>
            <a:ext cx="114299" cy="114299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2627233" y="2449608"/>
            <a:ext cx="4138929" cy="500697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800" b="1" spc="110" dirty="0">
                <a:latin typeface="Tahoma"/>
                <a:cs typeface="Tahoma"/>
              </a:rPr>
              <a:t>Agencia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800" b="1" spc="55" dirty="0">
                <a:latin typeface="Tahoma"/>
                <a:cs typeface="Tahoma"/>
              </a:rPr>
              <a:t>Tipo</a:t>
            </a:r>
            <a:r>
              <a:rPr sz="2800" b="1" spc="-25" dirty="0">
                <a:latin typeface="Tahoma"/>
                <a:cs typeface="Tahoma"/>
              </a:rPr>
              <a:t> </a:t>
            </a:r>
            <a:r>
              <a:rPr sz="2800" b="1" spc="125" dirty="0">
                <a:latin typeface="Tahoma"/>
                <a:cs typeface="Tahoma"/>
              </a:rPr>
              <a:t>de</a:t>
            </a:r>
            <a:r>
              <a:rPr sz="2800" b="1" spc="-25" dirty="0">
                <a:latin typeface="Tahoma"/>
                <a:cs typeface="Tahoma"/>
              </a:rPr>
              <a:t> </a:t>
            </a:r>
            <a:r>
              <a:rPr sz="2800" b="1" spc="50" dirty="0">
                <a:latin typeface="Tahoma"/>
                <a:cs typeface="Tahoma"/>
              </a:rPr>
              <a:t>Clientes</a:t>
            </a:r>
            <a:endParaRPr sz="2800">
              <a:latin typeface="Tahoma"/>
              <a:cs typeface="Tahoma"/>
            </a:endParaRPr>
          </a:p>
          <a:p>
            <a:pPr marL="12700" marR="1299845" algn="just">
              <a:lnSpc>
                <a:spcPct val="117200"/>
              </a:lnSpc>
              <a:spcBef>
                <a:spcPts val="110"/>
              </a:spcBef>
            </a:pPr>
            <a:r>
              <a:rPr sz="2800" b="1" spc="100" dirty="0">
                <a:latin typeface="Tahoma"/>
                <a:cs typeface="Tahoma"/>
              </a:rPr>
              <a:t>Rango</a:t>
            </a:r>
            <a:r>
              <a:rPr sz="2800" b="1" spc="-30" dirty="0">
                <a:latin typeface="Tahoma"/>
                <a:cs typeface="Tahoma"/>
              </a:rPr>
              <a:t> </a:t>
            </a:r>
            <a:r>
              <a:rPr sz="2800" b="1" spc="125" dirty="0">
                <a:latin typeface="Tahoma"/>
                <a:cs typeface="Tahoma"/>
              </a:rPr>
              <a:t>de</a:t>
            </a:r>
            <a:r>
              <a:rPr sz="2800" b="1" spc="-30" dirty="0">
                <a:latin typeface="Tahoma"/>
                <a:cs typeface="Tahoma"/>
              </a:rPr>
              <a:t> </a:t>
            </a:r>
            <a:r>
              <a:rPr sz="2800" b="1" spc="95" dirty="0">
                <a:latin typeface="Tahoma"/>
                <a:cs typeface="Tahoma"/>
              </a:rPr>
              <a:t>edad </a:t>
            </a:r>
            <a:r>
              <a:rPr sz="2800" b="1" spc="55" dirty="0">
                <a:latin typeface="Tahoma"/>
                <a:cs typeface="Tahoma"/>
              </a:rPr>
              <a:t>Tipo</a:t>
            </a:r>
            <a:r>
              <a:rPr sz="2800" b="1" spc="-25" dirty="0">
                <a:latin typeface="Tahoma"/>
                <a:cs typeface="Tahoma"/>
              </a:rPr>
              <a:t> </a:t>
            </a:r>
            <a:r>
              <a:rPr sz="2800" b="1" spc="125" dirty="0">
                <a:latin typeface="Tahoma"/>
                <a:cs typeface="Tahoma"/>
              </a:rPr>
              <a:t>de</a:t>
            </a:r>
            <a:r>
              <a:rPr sz="2800" b="1" spc="-25" dirty="0">
                <a:latin typeface="Tahoma"/>
                <a:cs typeface="Tahoma"/>
              </a:rPr>
              <a:t> </a:t>
            </a:r>
            <a:r>
              <a:rPr sz="2800" b="1" spc="65" dirty="0">
                <a:latin typeface="Tahoma"/>
                <a:cs typeface="Tahoma"/>
              </a:rPr>
              <a:t>Seguro </a:t>
            </a:r>
            <a:r>
              <a:rPr sz="2800" b="1" spc="-20" dirty="0">
                <a:latin typeface="Tahoma"/>
                <a:cs typeface="Tahoma"/>
              </a:rPr>
              <a:t>Sexo</a:t>
            </a:r>
            <a:endParaRPr sz="2800">
              <a:latin typeface="Tahoma"/>
              <a:cs typeface="Tahoma"/>
            </a:endParaRPr>
          </a:p>
          <a:p>
            <a:pPr marL="12700" marR="1305560" algn="just">
              <a:lnSpc>
                <a:spcPct val="116100"/>
              </a:lnSpc>
            </a:pPr>
            <a:r>
              <a:rPr sz="2800" b="1" spc="70" dirty="0">
                <a:latin typeface="Tahoma"/>
                <a:cs typeface="Tahoma"/>
              </a:rPr>
              <a:t>Canal</a:t>
            </a:r>
            <a:r>
              <a:rPr sz="2800" b="1" spc="-20" dirty="0">
                <a:latin typeface="Tahoma"/>
                <a:cs typeface="Tahoma"/>
              </a:rPr>
              <a:t> </a:t>
            </a:r>
            <a:r>
              <a:rPr sz="2800" b="1" spc="125" dirty="0">
                <a:latin typeface="Tahoma"/>
                <a:cs typeface="Tahoma"/>
              </a:rPr>
              <a:t>de</a:t>
            </a:r>
            <a:r>
              <a:rPr sz="2800" b="1" spc="-15" dirty="0">
                <a:latin typeface="Tahoma"/>
                <a:cs typeface="Tahoma"/>
              </a:rPr>
              <a:t> </a:t>
            </a:r>
            <a:r>
              <a:rPr sz="2800" b="1" spc="50" dirty="0">
                <a:latin typeface="Tahoma"/>
                <a:cs typeface="Tahoma"/>
              </a:rPr>
              <a:t>Venta </a:t>
            </a:r>
            <a:r>
              <a:rPr sz="2800" b="1" spc="95" dirty="0">
                <a:latin typeface="Tahoma"/>
                <a:cs typeface="Tahoma"/>
              </a:rPr>
              <a:t>Segmento</a:t>
            </a:r>
            <a:endParaRPr sz="2800">
              <a:latin typeface="Tahoma"/>
              <a:cs typeface="Tahoma"/>
            </a:endParaRPr>
          </a:p>
          <a:p>
            <a:pPr marL="12700" marR="5080">
              <a:lnSpc>
                <a:spcPct val="116100"/>
              </a:lnSpc>
            </a:pPr>
            <a:r>
              <a:rPr sz="2800" b="1" spc="90" dirty="0">
                <a:latin typeface="Tahoma"/>
                <a:cs typeface="Tahoma"/>
              </a:rPr>
              <a:t>Productos</a:t>
            </a:r>
            <a:r>
              <a:rPr sz="2800" b="1" spc="-5" dirty="0">
                <a:latin typeface="Tahoma"/>
                <a:cs typeface="Tahoma"/>
              </a:rPr>
              <a:t> </a:t>
            </a:r>
            <a:r>
              <a:rPr sz="2800" b="1" spc="70" dirty="0">
                <a:latin typeface="Tahoma"/>
                <a:cs typeface="Tahoma"/>
              </a:rPr>
              <a:t>financieros </a:t>
            </a:r>
            <a:r>
              <a:rPr sz="2800" b="1" spc="110" dirty="0">
                <a:latin typeface="Tahoma"/>
                <a:cs typeface="Tahoma"/>
              </a:rPr>
              <a:t>Fecha</a:t>
            </a:r>
            <a:r>
              <a:rPr sz="2800" b="1" spc="-20" dirty="0">
                <a:latin typeface="Tahoma"/>
                <a:cs typeface="Tahoma"/>
              </a:rPr>
              <a:t> </a:t>
            </a:r>
            <a:r>
              <a:rPr sz="2800" b="1" spc="125" dirty="0">
                <a:latin typeface="Tahoma"/>
                <a:cs typeface="Tahoma"/>
              </a:rPr>
              <a:t>de</a:t>
            </a:r>
            <a:r>
              <a:rPr sz="2800" b="1" spc="-20" dirty="0">
                <a:latin typeface="Tahoma"/>
                <a:cs typeface="Tahoma"/>
              </a:rPr>
              <a:t> </a:t>
            </a:r>
            <a:r>
              <a:rPr sz="2800" b="1" spc="50" dirty="0">
                <a:latin typeface="Tahoma"/>
                <a:cs typeface="Tahoma"/>
              </a:rPr>
              <a:t>apertura </a:t>
            </a:r>
            <a:r>
              <a:rPr sz="2800" b="1" spc="100" dirty="0">
                <a:latin typeface="Tahoma"/>
                <a:cs typeface="Tahoma"/>
              </a:rPr>
              <a:t>Rango</a:t>
            </a:r>
            <a:r>
              <a:rPr sz="2800" b="1" spc="-30" dirty="0">
                <a:latin typeface="Tahoma"/>
                <a:cs typeface="Tahoma"/>
              </a:rPr>
              <a:t> </a:t>
            </a:r>
            <a:r>
              <a:rPr sz="2800" b="1" spc="125" dirty="0">
                <a:latin typeface="Tahoma"/>
                <a:cs typeface="Tahoma"/>
              </a:rPr>
              <a:t>de</a:t>
            </a:r>
            <a:r>
              <a:rPr sz="2800" b="1" spc="-30" dirty="0">
                <a:latin typeface="Tahoma"/>
                <a:cs typeface="Tahoma"/>
              </a:rPr>
              <a:t> </a:t>
            </a:r>
            <a:r>
              <a:rPr sz="2800" b="1" spc="55" dirty="0">
                <a:latin typeface="Tahoma"/>
                <a:cs typeface="Tahoma"/>
              </a:rPr>
              <a:t>Expiración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08275" y="2724568"/>
            <a:ext cx="114299" cy="11429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08275" y="3219868"/>
            <a:ext cx="114299" cy="11429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08275" y="3715168"/>
            <a:ext cx="114299" cy="11429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08275" y="4210468"/>
            <a:ext cx="114299" cy="11429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08275" y="4705768"/>
            <a:ext cx="114299" cy="11429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08275" y="5201068"/>
            <a:ext cx="114299" cy="114299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9885641" y="2449608"/>
            <a:ext cx="4574540" cy="3492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100"/>
              </a:spcBef>
            </a:pPr>
            <a:r>
              <a:rPr sz="2800" b="1" spc="65" dirty="0">
                <a:latin typeface="Tahoma"/>
                <a:cs typeface="Tahoma"/>
              </a:rPr>
              <a:t>CANTIDAD</a:t>
            </a:r>
            <a:r>
              <a:rPr sz="2800" b="1" spc="-15" dirty="0">
                <a:latin typeface="Tahoma"/>
                <a:cs typeface="Tahoma"/>
              </a:rPr>
              <a:t> </a:t>
            </a:r>
            <a:r>
              <a:rPr sz="2800" b="1" spc="150" dirty="0">
                <a:latin typeface="Tahoma"/>
                <a:cs typeface="Tahoma"/>
              </a:rPr>
              <a:t>DE</a:t>
            </a:r>
            <a:r>
              <a:rPr sz="2800" b="1" spc="-15" dirty="0">
                <a:latin typeface="Tahoma"/>
                <a:cs typeface="Tahoma"/>
              </a:rPr>
              <a:t> </a:t>
            </a:r>
            <a:r>
              <a:rPr sz="2800" b="1" spc="-10" dirty="0">
                <a:latin typeface="Tahoma"/>
                <a:cs typeface="Tahoma"/>
              </a:rPr>
              <a:t>CLIENTES </a:t>
            </a:r>
            <a:r>
              <a:rPr sz="2800" b="1" spc="65" dirty="0">
                <a:latin typeface="Tahoma"/>
                <a:cs typeface="Tahoma"/>
              </a:rPr>
              <a:t>CANTIDAD</a:t>
            </a:r>
            <a:r>
              <a:rPr sz="2800" b="1" spc="-15" dirty="0">
                <a:latin typeface="Tahoma"/>
                <a:cs typeface="Tahoma"/>
              </a:rPr>
              <a:t> </a:t>
            </a:r>
            <a:r>
              <a:rPr sz="2800" b="1" spc="150" dirty="0">
                <a:latin typeface="Tahoma"/>
                <a:cs typeface="Tahoma"/>
              </a:rPr>
              <a:t>DE</a:t>
            </a:r>
            <a:r>
              <a:rPr sz="2800" b="1" spc="-15" dirty="0">
                <a:latin typeface="Tahoma"/>
                <a:cs typeface="Tahoma"/>
              </a:rPr>
              <a:t> </a:t>
            </a:r>
            <a:r>
              <a:rPr sz="2800" b="1" spc="60" dirty="0">
                <a:latin typeface="Tahoma"/>
                <a:cs typeface="Tahoma"/>
              </a:rPr>
              <a:t>SEGUROS </a:t>
            </a:r>
            <a:r>
              <a:rPr sz="2800" b="1" spc="-10" dirty="0">
                <a:latin typeface="Tahoma"/>
                <a:cs typeface="Tahoma"/>
              </a:rPr>
              <a:t>PRIMA</a:t>
            </a:r>
            <a:endParaRPr sz="2800">
              <a:latin typeface="Tahoma"/>
              <a:cs typeface="Tahoma"/>
            </a:endParaRPr>
          </a:p>
          <a:p>
            <a:pPr marL="12700" marR="438150">
              <a:lnSpc>
                <a:spcPct val="116100"/>
              </a:lnSpc>
            </a:pPr>
            <a:r>
              <a:rPr sz="2800" b="1" spc="45" dirty="0">
                <a:latin typeface="Tahoma"/>
                <a:cs typeface="Tahoma"/>
              </a:rPr>
              <a:t>CAPITAL</a:t>
            </a:r>
            <a:r>
              <a:rPr sz="2800" b="1" spc="-30" dirty="0">
                <a:latin typeface="Tahoma"/>
                <a:cs typeface="Tahoma"/>
              </a:rPr>
              <a:t> </a:t>
            </a:r>
            <a:r>
              <a:rPr sz="2800" b="1" spc="110" dirty="0">
                <a:latin typeface="Tahoma"/>
                <a:cs typeface="Tahoma"/>
              </a:rPr>
              <a:t>ASEGURADO </a:t>
            </a:r>
            <a:r>
              <a:rPr sz="2800" b="1" spc="-10" dirty="0">
                <a:latin typeface="Tahoma"/>
                <a:cs typeface="Tahoma"/>
              </a:rPr>
              <a:t>COMISIÓN</a:t>
            </a:r>
            <a:endParaRPr sz="2800">
              <a:latin typeface="Tahoma"/>
              <a:cs typeface="Tahoma"/>
            </a:endParaRPr>
          </a:p>
          <a:p>
            <a:pPr marL="12700" marR="2160270">
              <a:lnSpc>
                <a:spcPct val="116100"/>
              </a:lnSpc>
            </a:pPr>
            <a:r>
              <a:rPr sz="2800" b="1" spc="110" dirty="0">
                <a:latin typeface="Tahoma"/>
                <a:cs typeface="Tahoma"/>
              </a:rPr>
              <a:t>NÚMERO</a:t>
            </a:r>
            <a:r>
              <a:rPr sz="2800" b="1" spc="-5" dirty="0">
                <a:latin typeface="Tahoma"/>
                <a:cs typeface="Tahoma"/>
              </a:rPr>
              <a:t> </a:t>
            </a:r>
            <a:r>
              <a:rPr sz="2800" b="1" spc="125" dirty="0">
                <a:latin typeface="Tahoma"/>
                <a:cs typeface="Tahoma"/>
              </a:rPr>
              <a:t>DE </a:t>
            </a:r>
            <a:r>
              <a:rPr sz="2800" b="1" spc="95" dirty="0">
                <a:latin typeface="Tahoma"/>
                <a:cs typeface="Tahoma"/>
              </a:rPr>
              <a:t>PRODUCTOS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9832" y="1614539"/>
            <a:ext cx="10857865" cy="4445"/>
          </a:xfrm>
          <a:custGeom>
            <a:avLst/>
            <a:gdLst/>
            <a:ahLst/>
            <a:cxnLst/>
            <a:rect l="l" t="t" r="r" b="b"/>
            <a:pathLst>
              <a:path w="10857865" h="4444">
                <a:moveTo>
                  <a:pt x="0" y="3847"/>
                </a:moveTo>
                <a:lnTo>
                  <a:pt x="10857543" y="0"/>
                </a:lnTo>
              </a:path>
            </a:pathLst>
          </a:custGeom>
          <a:ln w="47624">
            <a:solidFill>
              <a:srgbClr val="FAD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962274" cy="7619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7478441" y="8625005"/>
            <a:ext cx="809625" cy="1662430"/>
          </a:xfrm>
          <a:custGeom>
            <a:avLst/>
            <a:gdLst/>
            <a:ahLst/>
            <a:cxnLst/>
            <a:rect l="l" t="t" r="r" b="b"/>
            <a:pathLst>
              <a:path w="809625" h="1662429">
                <a:moveTo>
                  <a:pt x="809558" y="1661994"/>
                </a:moveTo>
                <a:lnTo>
                  <a:pt x="162733" y="1661994"/>
                </a:lnTo>
                <a:lnTo>
                  <a:pt x="161334" y="1659781"/>
                </a:lnTo>
                <a:lnTo>
                  <a:pt x="138483" y="1620168"/>
                </a:lnTo>
                <a:lnTo>
                  <a:pt x="117218" y="1579559"/>
                </a:lnTo>
                <a:lnTo>
                  <a:pt x="97579" y="1537998"/>
                </a:lnTo>
                <a:lnTo>
                  <a:pt x="79610" y="1495524"/>
                </a:lnTo>
                <a:lnTo>
                  <a:pt x="63353" y="1452181"/>
                </a:lnTo>
                <a:lnTo>
                  <a:pt x="48850" y="1408011"/>
                </a:lnTo>
                <a:lnTo>
                  <a:pt x="36144" y="1363054"/>
                </a:lnTo>
                <a:lnTo>
                  <a:pt x="25276" y="1317354"/>
                </a:lnTo>
                <a:lnTo>
                  <a:pt x="16289" y="1270952"/>
                </a:lnTo>
                <a:lnTo>
                  <a:pt x="9226" y="1223890"/>
                </a:lnTo>
                <a:lnTo>
                  <a:pt x="4128" y="1176209"/>
                </a:lnTo>
                <a:lnTo>
                  <a:pt x="1039" y="1127953"/>
                </a:lnTo>
                <a:lnTo>
                  <a:pt x="0" y="1079162"/>
                </a:lnTo>
                <a:lnTo>
                  <a:pt x="1039" y="1030371"/>
                </a:lnTo>
                <a:lnTo>
                  <a:pt x="4128" y="982114"/>
                </a:lnTo>
                <a:lnTo>
                  <a:pt x="9226" y="934434"/>
                </a:lnTo>
                <a:lnTo>
                  <a:pt x="16289" y="887373"/>
                </a:lnTo>
                <a:lnTo>
                  <a:pt x="25276" y="840972"/>
                </a:lnTo>
                <a:lnTo>
                  <a:pt x="36144" y="795273"/>
                </a:lnTo>
                <a:lnTo>
                  <a:pt x="48850" y="750319"/>
                </a:lnTo>
                <a:lnTo>
                  <a:pt x="63353" y="706151"/>
                </a:lnTo>
                <a:lnTo>
                  <a:pt x="79610" y="662811"/>
                </a:lnTo>
                <a:lnTo>
                  <a:pt x="97579" y="620342"/>
                </a:lnTo>
                <a:lnTo>
                  <a:pt x="117218" y="578786"/>
                </a:lnTo>
                <a:lnTo>
                  <a:pt x="138483" y="538184"/>
                </a:lnTo>
                <a:lnTo>
                  <a:pt x="161334" y="498579"/>
                </a:lnTo>
                <a:lnTo>
                  <a:pt x="185727" y="460012"/>
                </a:lnTo>
                <a:lnTo>
                  <a:pt x="211621" y="422526"/>
                </a:lnTo>
                <a:lnTo>
                  <a:pt x="238972" y="386163"/>
                </a:lnTo>
                <a:lnTo>
                  <a:pt x="267740" y="350964"/>
                </a:lnTo>
                <a:lnTo>
                  <a:pt x="297880" y="316971"/>
                </a:lnTo>
                <a:lnTo>
                  <a:pt x="329352" y="284228"/>
                </a:lnTo>
                <a:lnTo>
                  <a:pt x="362112" y="252774"/>
                </a:lnTo>
                <a:lnTo>
                  <a:pt x="396119" y="222654"/>
                </a:lnTo>
                <a:lnTo>
                  <a:pt x="431330" y="193908"/>
                </a:lnTo>
                <a:lnTo>
                  <a:pt x="467703" y="166579"/>
                </a:lnTo>
                <a:lnTo>
                  <a:pt x="505196" y="140709"/>
                </a:lnTo>
                <a:lnTo>
                  <a:pt x="543766" y="116339"/>
                </a:lnTo>
                <a:lnTo>
                  <a:pt x="583370" y="93512"/>
                </a:lnTo>
                <a:lnTo>
                  <a:pt x="623967" y="72270"/>
                </a:lnTo>
                <a:lnTo>
                  <a:pt x="665515" y="52654"/>
                </a:lnTo>
                <a:lnTo>
                  <a:pt x="707971" y="34707"/>
                </a:lnTo>
                <a:lnTo>
                  <a:pt x="751292" y="18471"/>
                </a:lnTo>
                <a:lnTo>
                  <a:pt x="795436" y="3988"/>
                </a:lnTo>
                <a:lnTo>
                  <a:pt x="809558" y="0"/>
                </a:lnTo>
                <a:lnTo>
                  <a:pt x="809558" y="1661994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32786" y="9419589"/>
            <a:ext cx="569595" cy="569595"/>
          </a:xfrm>
          <a:custGeom>
            <a:avLst/>
            <a:gdLst/>
            <a:ahLst/>
            <a:cxnLst/>
            <a:rect l="l" t="t" r="r" b="b"/>
            <a:pathLst>
              <a:path w="569594" h="569595">
                <a:moveTo>
                  <a:pt x="284578" y="569156"/>
                </a:moveTo>
                <a:lnTo>
                  <a:pt x="242821" y="566076"/>
                </a:lnTo>
                <a:lnTo>
                  <a:pt x="201969" y="556902"/>
                </a:lnTo>
                <a:lnTo>
                  <a:pt x="162905" y="541834"/>
                </a:lnTo>
                <a:lnTo>
                  <a:pt x="126474" y="521196"/>
                </a:lnTo>
                <a:lnTo>
                  <a:pt x="93467" y="495437"/>
                </a:lnTo>
                <a:lnTo>
                  <a:pt x="64596" y="465113"/>
                </a:lnTo>
                <a:lnTo>
                  <a:pt x="40487" y="430881"/>
                </a:lnTo>
                <a:lnTo>
                  <a:pt x="21662" y="393481"/>
                </a:lnTo>
                <a:lnTo>
                  <a:pt x="8528" y="353725"/>
                </a:lnTo>
                <a:lnTo>
                  <a:pt x="1370" y="312471"/>
                </a:lnTo>
                <a:lnTo>
                  <a:pt x="0" y="284578"/>
                </a:lnTo>
                <a:lnTo>
                  <a:pt x="342" y="270614"/>
                </a:lnTo>
                <a:lnTo>
                  <a:pt x="5467" y="229059"/>
                </a:lnTo>
                <a:lnTo>
                  <a:pt x="16634" y="188706"/>
                </a:lnTo>
                <a:lnTo>
                  <a:pt x="33602" y="150429"/>
                </a:lnTo>
                <a:lnTo>
                  <a:pt x="56002" y="115055"/>
                </a:lnTo>
                <a:lnTo>
                  <a:pt x="83350" y="83351"/>
                </a:lnTo>
                <a:lnTo>
                  <a:pt x="115054" y="56002"/>
                </a:lnTo>
                <a:lnTo>
                  <a:pt x="150428" y="33602"/>
                </a:lnTo>
                <a:lnTo>
                  <a:pt x="188706" y="16635"/>
                </a:lnTo>
                <a:lnTo>
                  <a:pt x="229059" y="5467"/>
                </a:lnTo>
                <a:lnTo>
                  <a:pt x="270614" y="342"/>
                </a:lnTo>
                <a:lnTo>
                  <a:pt x="284578" y="0"/>
                </a:lnTo>
                <a:lnTo>
                  <a:pt x="298542" y="342"/>
                </a:lnTo>
                <a:lnTo>
                  <a:pt x="340096" y="5468"/>
                </a:lnTo>
                <a:lnTo>
                  <a:pt x="380449" y="16635"/>
                </a:lnTo>
                <a:lnTo>
                  <a:pt x="418727" y="33602"/>
                </a:lnTo>
                <a:lnTo>
                  <a:pt x="454101" y="56002"/>
                </a:lnTo>
                <a:lnTo>
                  <a:pt x="485805" y="83350"/>
                </a:lnTo>
                <a:lnTo>
                  <a:pt x="513153" y="115055"/>
                </a:lnTo>
                <a:lnTo>
                  <a:pt x="535554" y="150429"/>
                </a:lnTo>
                <a:lnTo>
                  <a:pt x="552521" y="188706"/>
                </a:lnTo>
                <a:lnTo>
                  <a:pt x="563688" y="229059"/>
                </a:lnTo>
                <a:lnTo>
                  <a:pt x="568814" y="270614"/>
                </a:lnTo>
                <a:lnTo>
                  <a:pt x="569156" y="284578"/>
                </a:lnTo>
                <a:lnTo>
                  <a:pt x="568814" y="298542"/>
                </a:lnTo>
                <a:lnTo>
                  <a:pt x="563688" y="340096"/>
                </a:lnTo>
                <a:lnTo>
                  <a:pt x="552521" y="380449"/>
                </a:lnTo>
                <a:lnTo>
                  <a:pt x="535554" y="418727"/>
                </a:lnTo>
                <a:lnTo>
                  <a:pt x="513153" y="454101"/>
                </a:lnTo>
                <a:lnTo>
                  <a:pt x="485805" y="485805"/>
                </a:lnTo>
                <a:lnTo>
                  <a:pt x="454101" y="513154"/>
                </a:lnTo>
                <a:lnTo>
                  <a:pt x="418727" y="535554"/>
                </a:lnTo>
                <a:lnTo>
                  <a:pt x="380450" y="552521"/>
                </a:lnTo>
                <a:lnTo>
                  <a:pt x="340096" y="563688"/>
                </a:lnTo>
                <a:lnTo>
                  <a:pt x="298542" y="568814"/>
                </a:lnTo>
                <a:lnTo>
                  <a:pt x="284578" y="569156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9169" y="762584"/>
            <a:ext cx="1720385" cy="8515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913" y="2145994"/>
            <a:ext cx="17992724" cy="642838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402348" y="781577"/>
            <a:ext cx="4654550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165" dirty="0">
                <a:solidFill>
                  <a:srgbClr val="070707"/>
                </a:solidFill>
              </a:rPr>
              <a:t>ARQUITECTURA</a:t>
            </a:r>
            <a:endParaRPr sz="4700"/>
          </a:p>
        </p:txBody>
      </p:sp>
      <p:sp>
        <p:nvSpPr>
          <p:cNvPr id="9" name="object 9"/>
          <p:cNvSpPr txBox="1"/>
          <p:nvPr/>
        </p:nvSpPr>
        <p:spPr>
          <a:xfrm>
            <a:off x="1420555" y="1185663"/>
            <a:ext cx="9588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65" dirty="0">
                <a:latin typeface="Tahoma"/>
                <a:cs typeface="Tahoma"/>
              </a:rPr>
              <a:t>.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315200" cy="10287000"/>
            <a:chOff x="0" y="0"/>
            <a:chExt cx="73152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7315200" cy="10287000"/>
            </a:xfrm>
            <a:custGeom>
              <a:avLst/>
              <a:gdLst/>
              <a:ahLst/>
              <a:cxnLst/>
              <a:rect l="l" t="t" r="r" b="b"/>
              <a:pathLst>
                <a:path w="7315200" h="10287000">
                  <a:moveTo>
                    <a:pt x="7314788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7314788" y="0"/>
                  </a:lnTo>
                  <a:lnTo>
                    <a:pt x="7314788" y="10287000"/>
                  </a:lnTo>
                  <a:close/>
                </a:path>
              </a:pathLst>
            </a:custGeom>
            <a:solidFill>
              <a:srgbClr val="179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333624" cy="600074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7478441" y="8625005"/>
            <a:ext cx="809625" cy="1662430"/>
          </a:xfrm>
          <a:custGeom>
            <a:avLst/>
            <a:gdLst/>
            <a:ahLst/>
            <a:cxnLst/>
            <a:rect l="l" t="t" r="r" b="b"/>
            <a:pathLst>
              <a:path w="809625" h="1662429">
                <a:moveTo>
                  <a:pt x="809558" y="1661994"/>
                </a:moveTo>
                <a:lnTo>
                  <a:pt x="162733" y="1661994"/>
                </a:lnTo>
                <a:lnTo>
                  <a:pt x="161334" y="1659781"/>
                </a:lnTo>
                <a:lnTo>
                  <a:pt x="138483" y="1620168"/>
                </a:lnTo>
                <a:lnTo>
                  <a:pt x="117218" y="1579559"/>
                </a:lnTo>
                <a:lnTo>
                  <a:pt x="97579" y="1537998"/>
                </a:lnTo>
                <a:lnTo>
                  <a:pt x="79610" y="1495524"/>
                </a:lnTo>
                <a:lnTo>
                  <a:pt x="63353" y="1452181"/>
                </a:lnTo>
                <a:lnTo>
                  <a:pt x="48850" y="1408011"/>
                </a:lnTo>
                <a:lnTo>
                  <a:pt x="36144" y="1363054"/>
                </a:lnTo>
                <a:lnTo>
                  <a:pt x="25276" y="1317354"/>
                </a:lnTo>
                <a:lnTo>
                  <a:pt x="16289" y="1270952"/>
                </a:lnTo>
                <a:lnTo>
                  <a:pt x="9226" y="1223890"/>
                </a:lnTo>
                <a:lnTo>
                  <a:pt x="4128" y="1176209"/>
                </a:lnTo>
                <a:lnTo>
                  <a:pt x="1039" y="1127953"/>
                </a:lnTo>
                <a:lnTo>
                  <a:pt x="0" y="1079162"/>
                </a:lnTo>
                <a:lnTo>
                  <a:pt x="1039" y="1030371"/>
                </a:lnTo>
                <a:lnTo>
                  <a:pt x="4128" y="982114"/>
                </a:lnTo>
                <a:lnTo>
                  <a:pt x="9226" y="934434"/>
                </a:lnTo>
                <a:lnTo>
                  <a:pt x="16289" y="887373"/>
                </a:lnTo>
                <a:lnTo>
                  <a:pt x="25276" y="840972"/>
                </a:lnTo>
                <a:lnTo>
                  <a:pt x="36144" y="795273"/>
                </a:lnTo>
                <a:lnTo>
                  <a:pt x="48850" y="750319"/>
                </a:lnTo>
                <a:lnTo>
                  <a:pt x="63353" y="706151"/>
                </a:lnTo>
                <a:lnTo>
                  <a:pt x="79610" y="662811"/>
                </a:lnTo>
                <a:lnTo>
                  <a:pt x="97579" y="620342"/>
                </a:lnTo>
                <a:lnTo>
                  <a:pt x="117218" y="578786"/>
                </a:lnTo>
                <a:lnTo>
                  <a:pt x="138483" y="538184"/>
                </a:lnTo>
                <a:lnTo>
                  <a:pt x="161334" y="498579"/>
                </a:lnTo>
                <a:lnTo>
                  <a:pt x="185727" y="460012"/>
                </a:lnTo>
                <a:lnTo>
                  <a:pt x="211621" y="422526"/>
                </a:lnTo>
                <a:lnTo>
                  <a:pt x="238972" y="386163"/>
                </a:lnTo>
                <a:lnTo>
                  <a:pt x="267740" y="350964"/>
                </a:lnTo>
                <a:lnTo>
                  <a:pt x="297880" y="316971"/>
                </a:lnTo>
                <a:lnTo>
                  <a:pt x="329352" y="284228"/>
                </a:lnTo>
                <a:lnTo>
                  <a:pt x="362112" y="252774"/>
                </a:lnTo>
                <a:lnTo>
                  <a:pt x="396119" y="222654"/>
                </a:lnTo>
                <a:lnTo>
                  <a:pt x="431330" y="193908"/>
                </a:lnTo>
                <a:lnTo>
                  <a:pt x="467703" y="166579"/>
                </a:lnTo>
                <a:lnTo>
                  <a:pt x="505196" y="140709"/>
                </a:lnTo>
                <a:lnTo>
                  <a:pt x="543766" y="116339"/>
                </a:lnTo>
                <a:lnTo>
                  <a:pt x="583370" y="93512"/>
                </a:lnTo>
                <a:lnTo>
                  <a:pt x="623967" y="72270"/>
                </a:lnTo>
                <a:lnTo>
                  <a:pt x="665515" y="52654"/>
                </a:lnTo>
                <a:lnTo>
                  <a:pt x="707971" y="34707"/>
                </a:lnTo>
                <a:lnTo>
                  <a:pt x="751292" y="18471"/>
                </a:lnTo>
                <a:lnTo>
                  <a:pt x="795436" y="3988"/>
                </a:lnTo>
                <a:lnTo>
                  <a:pt x="809558" y="0"/>
                </a:lnTo>
                <a:lnTo>
                  <a:pt x="809558" y="1661994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632786" y="9419589"/>
            <a:ext cx="569595" cy="569595"/>
          </a:xfrm>
          <a:custGeom>
            <a:avLst/>
            <a:gdLst/>
            <a:ahLst/>
            <a:cxnLst/>
            <a:rect l="l" t="t" r="r" b="b"/>
            <a:pathLst>
              <a:path w="569594" h="569595">
                <a:moveTo>
                  <a:pt x="284578" y="569156"/>
                </a:moveTo>
                <a:lnTo>
                  <a:pt x="242821" y="566076"/>
                </a:lnTo>
                <a:lnTo>
                  <a:pt x="201969" y="556902"/>
                </a:lnTo>
                <a:lnTo>
                  <a:pt x="162905" y="541834"/>
                </a:lnTo>
                <a:lnTo>
                  <a:pt x="126474" y="521196"/>
                </a:lnTo>
                <a:lnTo>
                  <a:pt x="93467" y="495437"/>
                </a:lnTo>
                <a:lnTo>
                  <a:pt x="64596" y="465113"/>
                </a:lnTo>
                <a:lnTo>
                  <a:pt x="40487" y="430881"/>
                </a:lnTo>
                <a:lnTo>
                  <a:pt x="21662" y="393481"/>
                </a:lnTo>
                <a:lnTo>
                  <a:pt x="8528" y="353725"/>
                </a:lnTo>
                <a:lnTo>
                  <a:pt x="1370" y="312471"/>
                </a:lnTo>
                <a:lnTo>
                  <a:pt x="0" y="284578"/>
                </a:lnTo>
                <a:lnTo>
                  <a:pt x="342" y="270614"/>
                </a:lnTo>
                <a:lnTo>
                  <a:pt x="5467" y="229059"/>
                </a:lnTo>
                <a:lnTo>
                  <a:pt x="16634" y="188706"/>
                </a:lnTo>
                <a:lnTo>
                  <a:pt x="33602" y="150429"/>
                </a:lnTo>
                <a:lnTo>
                  <a:pt x="56002" y="115055"/>
                </a:lnTo>
                <a:lnTo>
                  <a:pt x="83350" y="83351"/>
                </a:lnTo>
                <a:lnTo>
                  <a:pt x="115054" y="56002"/>
                </a:lnTo>
                <a:lnTo>
                  <a:pt x="150428" y="33602"/>
                </a:lnTo>
                <a:lnTo>
                  <a:pt x="188706" y="16635"/>
                </a:lnTo>
                <a:lnTo>
                  <a:pt x="229059" y="5467"/>
                </a:lnTo>
                <a:lnTo>
                  <a:pt x="270614" y="342"/>
                </a:lnTo>
                <a:lnTo>
                  <a:pt x="284578" y="0"/>
                </a:lnTo>
                <a:lnTo>
                  <a:pt x="298542" y="342"/>
                </a:lnTo>
                <a:lnTo>
                  <a:pt x="340096" y="5468"/>
                </a:lnTo>
                <a:lnTo>
                  <a:pt x="380449" y="16635"/>
                </a:lnTo>
                <a:lnTo>
                  <a:pt x="418727" y="33602"/>
                </a:lnTo>
                <a:lnTo>
                  <a:pt x="454101" y="56002"/>
                </a:lnTo>
                <a:lnTo>
                  <a:pt x="485805" y="83350"/>
                </a:lnTo>
                <a:lnTo>
                  <a:pt x="513153" y="115055"/>
                </a:lnTo>
                <a:lnTo>
                  <a:pt x="535554" y="150429"/>
                </a:lnTo>
                <a:lnTo>
                  <a:pt x="552521" y="188706"/>
                </a:lnTo>
                <a:lnTo>
                  <a:pt x="563688" y="229059"/>
                </a:lnTo>
                <a:lnTo>
                  <a:pt x="568814" y="270614"/>
                </a:lnTo>
                <a:lnTo>
                  <a:pt x="569156" y="284578"/>
                </a:lnTo>
                <a:lnTo>
                  <a:pt x="568814" y="298542"/>
                </a:lnTo>
                <a:lnTo>
                  <a:pt x="563688" y="340096"/>
                </a:lnTo>
                <a:lnTo>
                  <a:pt x="552521" y="380449"/>
                </a:lnTo>
                <a:lnTo>
                  <a:pt x="535554" y="418727"/>
                </a:lnTo>
                <a:lnTo>
                  <a:pt x="513153" y="454101"/>
                </a:lnTo>
                <a:lnTo>
                  <a:pt x="485805" y="485805"/>
                </a:lnTo>
                <a:lnTo>
                  <a:pt x="454101" y="513154"/>
                </a:lnTo>
                <a:lnTo>
                  <a:pt x="418727" y="535554"/>
                </a:lnTo>
                <a:lnTo>
                  <a:pt x="380450" y="552521"/>
                </a:lnTo>
                <a:lnTo>
                  <a:pt x="340096" y="563688"/>
                </a:lnTo>
                <a:lnTo>
                  <a:pt x="298542" y="568814"/>
                </a:lnTo>
                <a:lnTo>
                  <a:pt x="284578" y="569156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18463" y="53094"/>
            <a:ext cx="6929330" cy="1018081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27668" y="4374096"/>
            <a:ext cx="6102985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00" spc="254" dirty="0">
                <a:solidFill>
                  <a:srgbClr val="070707"/>
                </a:solidFill>
              </a:rPr>
              <a:t>MODELO</a:t>
            </a:r>
            <a:r>
              <a:rPr sz="5100" spc="-455" dirty="0">
                <a:solidFill>
                  <a:srgbClr val="070707"/>
                </a:solidFill>
              </a:rPr>
              <a:t> </a:t>
            </a:r>
            <a:r>
              <a:rPr sz="5100" spc="140" dirty="0">
                <a:solidFill>
                  <a:srgbClr val="070707"/>
                </a:solidFill>
              </a:rPr>
              <a:t>DE</a:t>
            </a:r>
            <a:r>
              <a:rPr sz="5100" spc="-450" dirty="0">
                <a:solidFill>
                  <a:srgbClr val="070707"/>
                </a:solidFill>
              </a:rPr>
              <a:t> </a:t>
            </a:r>
            <a:r>
              <a:rPr sz="5100" spc="325" dirty="0">
                <a:solidFill>
                  <a:srgbClr val="070707"/>
                </a:solidFill>
              </a:rPr>
              <a:t>DATOS</a:t>
            </a:r>
            <a:endParaRPr sz="5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4543</Words>
  <Application>Microsoft Office PowerPoint</Application>
  <PresentationFormat>Personalizado</PresentationFormat>
  <Paragraphs>417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7" baseType="lpstr">
      <vt:lpstr>Microsoft JhengHei</vt:lpstr>
      <vt:lpstr>MS Gothic</vt:lpstr>
      <vt:lpstr>Arial</vt:lpstr>
      <vt:lpstr>Arial Black</vt:lpstr>
      <vt:lpstr>Calibri</vt:lpstr>
      <vt:lpstr>Tahoma</vt:lpstr>
      <vt:lpstr>Times New Roman</vt:lpstr>
      <vt:lpstr>Trebuchet MS</vt:lpstr>
      <vt:lpstr>Verdana</vt:lpstr>
      <vt:lpstr>Webdings</vt:lpstr>
      <vt:lpstr>Office Theme</vt:lpstr>
      <vt:lpstr>23444</vt:lpstr>
      <vt:lpstr>GRUPO 6</vt:lpstr>
      <vt:lpstr>++226655 KK</vt:lpstr>
      <vt:lpstr>ESTRATEGIAS Y OBJETIVOS DEL PROYECTO</vt:lpstr>
      <vt:lpstr>V i n c u l a c i ó n d e c l i e n t e s</vt:lpstr>
      <vt:lpstr>METODOLOGIA DE IMPLEMENTACIÓN</vt:lpstr>
      <vt:lpstr>MEDIDAS</vt:lpstr>
      <vt:lpstr>ARQUITECTURA</vt:lpstr>
      <vt:lpstr>MODELO DE DATOS</vt:lpstr>
      <vt:lpstr>CUBO DIMENSIONAL</vt:lpstr>
      <vt:lpstr>CUBO MULTIDIMENSIONAL </vt:lpstr>
      <vt:lpstr> CUBO MULTIDIMENSIONAL </vt:lpstr>
      <vt:lpstr>CARGA INICIAL DE DATOS</vt:lpstr>
      <vt:lpstr>SISS</vt:lpstr>
      <vt:lpstr> .EXPLOTACIÓN DE DATOS </vt:lpstr>
      <vt:lpstr> .DASHBOARDS </vt:lpstr>
      <vt:lpstr>SEGMENTACIÓN DE CLIENTES</vt:lpstr>
      <vt:lpstr>SEGMENTACIÓN DE CLIENTES Variables de Valor</vt:lpstr>
      <vt:lpstr>🔴 CLIENTES DE BAJO VALOR 145,923 CLIENTES – 55.10%</vt:lpstr>
      <vt:lpstr>🟡 CLIENTES DE VALOR MEDIO, 101,687 CLIENTES – 38.40%</vt:lpstr>
      <vt:lpstr>🟢 CLIENTES DE ALTO VALOR, 17,201 CLIENTES – 6.50%</vt:lpstr>
      <vt:lpstr>ESTRATEGIAS/ACCIÓN COMERCIAL</vt:lpstr>
      <vt:lpstr>PROYECCION: REGRESIÓN LINEAL (PRIMA)</vt:lpstr>
      <vt:lpstr>RECOMENDACIONES</vt:lpstr>
      <vt:lpstr>CONCLUSIONES</vt:lpstr>
      <vt:lpstr>23444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Avance PPT FINAL - IDN</dc:title>
  <dc:creator>Edward Antonio</dc:creator>
  <cp:keywords>DAGsQpf9Ztg,BAEdjqf1gXU,0</cp:keywords>
  <cp:lastModifiedBy>ALUMNO - BRAYAN EDWARD ANTONIO RIVERA</cp:lastModifiedBy>
  <cp:revision>2</cp:revision>
  <dcterms:created xsi:type="dcterms:W3CDTF">2025-07-24T19:05:49Z</dcterms:created>
  <dcterms:modified xsi:type="dcterms:W3CDTF">2025-07-24T19:15:15Z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2025-07-24T00:00:00Z</vt:filetime>
  </property>
  <property fmtid="{D5CDD505-2E9C-101B-9397-08002B2CF9AE}" pid="3" name="Creator">
    <vt:lpwstr>Canva</vt:lpwstr>
  </property>
  <property fmtid="{D5CDD505-2E9C-101B-9397-08002B2CF9AE}" pid="4" name="LastSaved">
    <vt:filetime>2025-07-24T00:00:00Z</vt:filetime>
  </property>
  <property fmtid="{D5CDD505-2E9C-101B-9397-08002B2CF9AE}" pid="5" name="Producer">
    <vt:lpwstr>Canva</vt:lpwstr>
  </property>
</Properties>
</file>